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69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3787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633702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2862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6873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47332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102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51735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23011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40506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67355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841562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29381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320163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69677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49038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49662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1/14/2021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1146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  <p:sldLayoutId id="2147483681" r:id="rId12"/>
    <p:sldLayoutId id="2147483682" r:id="rId13"/>
    <p:sldLayoutId id="2147483683" r:id="rId14"/>
    <p:sldLayoutId id="2147483684" r:id="rId15"/>
    <p:sldLayoutId id="214748368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.png"/><Relationship Id="rId5" Type="http://schemas.openxmlformats.org/officeDocument/2006/relationships/hyperlink" Target="https://www.poemhunter.com/poem/the-sea-36/#content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11311" y="1136469"/>
            <a:ext cx="7158447" cy="1203132"/>
          </a:xfrm>
        </p:spPr>
        <p:txBody>
          <a:bodyPr/>
          <a:lstStyle/>
          <a:p>
            <a:pPr algn="ctr"/>
            <a:r>
              <a:rPr lang="en-GB" dirty="0" smtClean="0"/>
              <a:t>Hello Year 3!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63040" y="2849051"/>
            <a:ext cx="7810961" cy="3055360"/>
          </a:xfrm>
        </p:spPr>
        <p:txBody>
          <a:bodyPr>
            <a:normAutofit fontScale="92500"/>
          </a:bodyPr>
          <a:lstStyle/>
          <a:p>
            <a:pPr algn="ctr"/>
            <a:r>
              <a:rPr lang="en-GB" sz="3600" dirty="0"/>
              <a:t>Over the next few lessons, we are going to be </a:t>
            </a:r>
            <a:r>
              <a:rPr lang="en-GB" sz="3600" dirty="0" smtClean="0"/>
              <a:t>looking </a:t>
            </a:r>
            <a:r>
              <a:rPr lang="en-GB" sz="3600" dirty="0"/>
              <a:t>at how poems are written. </a:t>
            </a:r>
            <a:endParaRPr lang="en-GB" sz="3600" dirty="0" smtClean="0"/>
          </a:p>
          <a:p>
            <a:pPr algn="ctr"/>
            <a:endParaRPr lang="en-GB" sz="3600" dirty="0"/>
          </a:p>
          <a:p>
            <a:pPr algn="ctr"/>
            <a:r>
              <a:rPr lang="en-GB" sz="3600" dirty="0" smtClean="0"/>
              <a:t>But </a:t>
            </a:r>
            <a:r>
              <a:rPr lang="en-GB" sz="3600" dirty="0"/>
              <a:t>first we </a:t>
            </a:r>
            <a:r>
              <a:rPr lang="en-GB" sz="3600" dirty="0" smtClean="0"/>
              <a:t>need </a:t>
            </a:r>
            <a:r>
              <a:rPr lang="en-GB" sz="3600" dirty="0"/>
              <a:t>to understand what we are reading</a:t>
            </a:r>
            <a:r>
              <a:rPr lang="en-GB" dirty="0"/>
              <a:t>. </a:t>
            </a:r>
          </a:p>
          <a:p>
            <a:endParaRPr lang="en-GB" dirty="0"/>
          </a:p>
        </p:txBody>
      </p:sp>
      <p:pic>
        <p:nvPicPr>
          <p:cNvPr id="4" name="Slide 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60158" y="580426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5603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40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L.O. I am learning to understand what I have read.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7097" y="1811520"/>
            <a:ext cx="5729509" cy="4824412"/>
          </a:xfrm>
          <a:prstGeom prst="rect">
            <a:avLst/>
          </a:prstGeom>
        </p:spPr>
      </p:pic>
      <p:pic>
        <p:nvPicPr>
          <p:cNvPr id="5" name="Slid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81569" y="602633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29800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29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1834" y="949680"/>
            <a:ext cx="6306955" cy="1320800"/>
          </a:xfrm>
        </p:spPr>
        <p:txBody>
          <a:bodyPr/>
          <a:lstStyle/>
          <a:p>
            <a:r>
              <a:rPr lang="en-GB" dirty="0" smtClean="0"/>
              <a:t>Listen to the poem online!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09701" y="1610080"/>
            <a:ext cx="6859088" cy="44355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679473" y="6045624"/>
            <a:ext cx="835280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5"/>
              </a:rPr>
              <a:t>https://www.poemhunter.com/poem/the-sea-36/#</a:t>
            </a:r>
            <a:r>
              <a:rPr lang="en-GB" dirty="0" smtClean="0">
                <a:hlinkClick r:id="rId5"/>
              </a:rPr>
              <a:t>content</a:t>
            </a:r>
            <a:endParaRPr lang="en-GB" dirty="0" smtClean="0"/>
          </a:p>
          <a:p>
            <a:endParaRPr lang="en-GB" dirty="0"/>
          </a:p>
        </p:txBody>
      </p:sp>
      <p:pic>
        <p:nvPicPr>
          <p:cNvPr id="9" name="Slid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538561" y="6045624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425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998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loud Callout 3"/>
          <p:cNvSpPr/>
          <p:nvPr/>
        </p:nvSpPr>
        <p:spPr>
          <a:xfrm>
            <a:off x="1319349" y="809897"/>
            <a:ext cx="7811588" cy="4924697"/>
          </a:xfrm>
          <a:prstGeom prst="cloudCallout">
            <a:avLst>
              <a:gd name="adj1" fmla="val -52606"/>
              <a:gd name="adj2" fmla="val 51359"/>
            </a:avLst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000" dirty="0" smtClean="0">
                <a:solidFill>
                  <a:schemeClr val="bg2">
                    <a:lumMod val="50000"/>
                  </a:schemeClr>
                </a:solidFill>
              </a:rPr>
              <a:t>Were there any words that you were not sure of?</a:t>
            </a:r>
            <a:endParaRPr lang="en-GB" sz="4000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5" name="Slide 4 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521337" y="527837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4592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29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can we use to help us understand any words </a:t>
            </a:r>
            <a:r>
              <a:rPr lang="en-GB" dirty="0" smtClean="0"/>
              <a:t>that we are not sure of?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222695"/>
            <a:ext cx="9113780" cy="358847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+mj-lt"/>
              </a:rPr>
              <a:t>Have you seen this word before?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002060"/>
                </a:solidFill>
                <a:latin typeface="+mj-lt"/>
              </a:rPr>
              <a:t>Have you ever heard it before and when and how was it used?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chemeClr val="tx1"/>
                </a:solidFill>
                <a:latin typeface="+mj-lt"/>
              </a:rPr>
              <a:t>Does it sound familiar to another word?</a:t>
            </a:r>
          </a:p>
          <a:p>
            <a:pPr marL="0" indent="0">
              <a:buNone/>
            </a:pPr>
            <a:endParaRPr lang="en-GB" dirty="0">
              <a:latin typeface="+mj-lt"/>
            </a:endParaRPr>
          </a:p>
          <a:p>
            <a:pPr marL="0" indent="0">
              <a:buNone/>
            </a:pPr>
            <a:r>
              <a:rPr lang="en-GB" sz="2800" dirty="0" smtClean="0">
                <a:solidFill>
                  <a:srgbClr val="002060"/>
                </a:solidFill>
                <a:latin typeface="+mj-lt"/>
              </a:rPr>
              <a:t>Re read the sentence, what do you think the author is trying to get you to imagine?</a:t>
            </a:r>
            <a:endParaRPr lang="en-GB" sz="2800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Slide 5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228114" y="610346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61318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00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778548"/>
          </a:xfrm>
        </p:spPr>
        <p:txBody>
          <a:bodyPr/>
          <a:lstStyle/>
          <a:p>
            <a:pPr algn="ctr"/>
            <a:r>
              <a:rPr lang="en-GB" u="sng" dirty="0" smtClean="0"/>
              <a:t>Task</a:t>
            </a: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4454" y="2224919"/>
            <a:ext cx="4163541" cy="299419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solidFill>
                  <a:srgbClr val="000000"/>
                </a:solidFill>
                <a:latin typeface="+mj-lt"/>
              </a:rPr>
              <a:t>Read 'The Sea' and cut out the meanings of words and match them to the words in red.</a:t>
            </a:r>
          </a:p>
          <a:p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75668" y="1388148"/>
            <a:ext cx="4185618" cy="576262"/>
          </a:xfrm>
        </p:spPr>
        <p:txBody>
          <a:bodyPr/>
          <a:lstStyle/>
          <a:p>
            <a:pPr algn="ctr"/>
            <a:r>
              <a:rPr lang="en-GB" sz="3600" u="sng" dirty="0" smtClean="0">
                <a:solidFill>
                  <a:srgbClr val="002060"/>
                </a:solidFill>
              </a:rPr>
              <a:t>Challenge </a:t>
            </a:r>
            <a:endParaRPr lang="en-GB" sz="3600" u="sng" dirty="0">
              <a:solidFill>
                <a:srgbClr val="00206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290670" y="1964410"/>
            <a:ext cx="3867399" cy="3880379"/>
          </a:xfrm>
          <a:ln w="34925">
            <a:solidFill>
              <a:srgbClr val="002060"/>
            </a:solidFill>
          </a:ln>
        </p:spPr>
        <p:txBody>
          <a:bodyPr>
            <a:noAutofit/>
          </a:bodyPr>
          <a:lstStyle/>
          <a:p>
            <a:r>
              <a:rPr lang="en-GB" sz="2400" dirty="0" smtClean="0">
                <a:solidFill>
                  <a:schemeClr val="tx1"/>
                </a:solidFill>
              </a:rPr>
              <a:t>When you have done the task, use a dictionary to find their ‘actual’ definitions.</a:t>
            </a:r>
          </a:p>
          <a:p>
            <a:endParaRPr lang="en-GB" sz="2400" dirty="0">
              <a:solidFill>
                <a:schemeClr val="tx1"/>
              </a:solidFill>
            </a:endParaRPr>
          </a:p>
          <a:p>
            <a:r>
              <a:rPr lang="en-GB" sz="2400" dirty="0" smtClean="0">
                <a:solidFill>
                  <a:schemeClr val="tx1"/>
                </a:solidFill>
              </a:rPr>
              <a:t>Are there any other words that you are not sure of and you can find the meaning of?</a:t>
            </a:r>
          </a:p>
        </p:txBody>
      </p:sp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194766" y="5998028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3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55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39</TotalTime>
  <Words>191</Words>
  <Application>Microsoft Office PowerPoint</Application>
  <PresentationFormat>Widescreen</PresentationFormat>
  <Paragraphs>22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Trebuchet MS</vt:lpstr>
      <vt:lpstr>Wingdings 3</vt:lpstr>
      <vt:lpstr>Facet</vt:lpstr>
      <vt:lpstr>Hello Year 3!</vt:lpstr>
      <vt:lpstr>L.O. I am learning to understand what I have read. </vt:lpstr>
      <vt:lpstr>Listen to the poem online!</vt:lpstr>
      <vt:lpstr>PowerPoint Presentation</vt:lpstr>
      <vt:lpstr>What can we use to help us understand any words that we are not sure of?</vt:lpstr>
      <vt:lpstr>Task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Hello Year 3!</dc:title>
  <dc:creator>Rachel Woods</dc:creator>
  <cp:lastModifiedBy>Rachel Woods</cp:lastModifiedBy>
  <cp:revision>8</cp:revision>
  <dcterms:created xsi:type="dcterms:W3CDTF">2021-01-14T11:55:08Z</dcterms:created>
  <dcterms:modified xsi:type="dcterms:W3CDTF">2021-01-14T12:44:19Z</dcterms:modified>
</cp:coreProperties>
</file>