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2" r:id="rId5"/>
    <p:sldId id="260" r:id="rId6"/>
    <p:sldId id="258" r:id="rId7"/>
    <p:sldId id="26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1936" y="563050"/>
            <a:ext cx="7766936" cy="1096899"/>
          </a:xfrm>
        </p:spPr>
        <p:txBody>
          <a:bodyPr>
            <a:normAutofit/>
          </a:bodyPr>
          <a:lstStyle/>
          <a:p>
            <a:pPr algn="ctr"/>
            <a:r>
              <a:rPr lang="en-GB" sz="4800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Let’s get started!</a:t>
            </a:r>
            <a:endParaRPr lang="en-GB" sz="48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8874" y="1590559"/>
            <a:ext cx="6513060" cy="4997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83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4898" y="896980"/>
            <a:ext cx="8832427" cy="4746173"/>
          </a:xfrm>
        </p:spPr>
        <p:txBody>
          <a:bodyPr>
            <a:noAutofit/>
          </a:bodyPr>
          <a:lstStyle/>
          <a:p>
            <a:pPr algn="ctr"/>
            <a:r>
              <a:rPr lang="en-GB" sz="7200" dirty="0" smtClean="0"/>
              <a:t>L.O. I am learning to write a poem.</a:t>
            </a:r>
            <a:br>
              <a:rPr lang="en-GB" sz="7200" dirty="0" smtClean="0"/>
            </a:br>
            <a:r>
              <a:rPr lang="en-GB" sz="7200" dirty="0" smtClean="0"/>
              <a:t>Context: The Great Storm Cat 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4072512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271" y="1275806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i="1" dirty="0" smtClean="0"/>
              <a:t>Today we are going to use everything that we have learned this week to write a poem that uses personification.</a:t>
            </a:r>
            <a:endParaRPr lang="en-GB" sz="6000" i="1" dirty="0"/>
          </a:p>
        </p:txBody>
      </p:sp>
    </p:spTree>
    <p:extLst>
      <p:ext uri="{BB962C8B-B14F-4D97-AF65-F5344CB8AC3E}">
        <p14:creationId xmlns:p14="http://schemas.microsoft.com/office/powerpoint/2010/main" val="369342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5256" y="1491344"/>
            <a:ext cx="4993711" cy="507927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4137" y="235131"/>
            <a:ext cx="88043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We are going to use the storm on Page 9 to help us write our poems.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027651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9452" y="204652"/>
            <a:ext cx="8790675" cy="1320800"/>
          </a:xfrm>
        </p:spPr>
        <p:txBody>
          <a:bodyPr>
            <a:normAutofit/>
          </a:bodyPr>
          <a:lstStyle/>
          <a:p>
            <a:pPr algn="ctr"/>
            <a:r>
              <a:rPr lang="en-GB" dirty="0" smtClean="0">
                <a:solidFill>
                  <a:srgbClr val="FF0000"/>
                </a:solidFill>
              </a:rPr>
              <a:t>Use your ideas from yesterday and some from below to help you. 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8" name="Explosion 1 7"/>
          <p:cNvSpPr/>
          <p:nvPr/>
        </p:nvSpPr>
        <p:spPr>
          <a:xfrm>
            <a:off x="2899953" y="2299063"/>
            <a:ext cx="4767944" cy="3056708"/>
          </a:xfrm>
          <a:prstGeom prst="irregularSeal1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/>
              <a:t>The Great Storm Cat</a:t>
            </a:r>
            <a:endParaRPr lang="en-GB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300446" y="1985554"/>
            <a:ext cx="33702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greatest stalker of all 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291944" y="1727591"/>
            <a:ext cx="33702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beast ready to be unleashed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7162801" y="2410432"/>
            <a:ext cx="33702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protector of the sea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300446" y="2733986"/>
            <a:ext cx="27823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predator ready to strike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7800704" y="3093273"/>
            <a:ext cx="2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Destructive 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8046721" y="3776114"/>
            <a:ext cx="2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Vicious  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7548155" y="4458955"/>
            <a:ext cx="2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Devious   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483328" y="3574751"/>
            <a:ext cx="2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Cunning 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685800" y="4274289"/>
            <a:ext cx="2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Sly  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679269" y="4972902"/>
            <a:ext cx="2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Claws as swords  </a:t>
            </a:r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7667896" y="5111760"/>
            <a:ext cx="2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Attacking paws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4992190" y="5667688"/>
            <a:ext cx="2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Hunting hands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2684418" y="5412628"/>
            <a:ext cx="2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Roars 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999308" y="5736826"/>
            <a:ext cx="2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Howls</a:t>
            </a:r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3098076" y="6278543"/>
            <a:ext cx="3788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Striking the angry waves </a:t>
            </a:r>
            <a:endParaRPr lang="en-GB" dirty="0"/>
          </a:p>
        </p:txBody>
      </p:sp>
      <p:sp>
        <p:nvSpPr>
          <p:cNvPr id="29" name="TextBox 28"/>
          <p:cNvSpPr txBox="1"/>
          <p:nvPr/>
        </p:nvSpPr>
        <p:spPr>
          <a:xfrm>
            <a:off x="6500950" y="6292080"/>
            <a:ext cx="259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Clawing at it’s victims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595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11" y="531223"/>
            <a:ext cx="10086460" cy="13208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 can use The Sea by James Reeves to help us!</a:t>
            </a:r>
            <a:br>
              <a:rPr lang="en-GB" dirty="0" smtClean="0"/>
            </a:br>
            <a:r>
              <a:rPr lang="en-GB" dirty="0" smtClean="0">
                <a:solidFill>
                  <a:srgbClr val="FF0000"/>
                </a:solidFill>
              </a:rPr>
              <a:t>Have a look at my example. 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66379"/>
          <a:stretch/>
        </p:blipFill>
        <p:spPr>
          <a:xfrm>
            <a:off x="519250" y="2045152"/>
            <a:ext cx="4261756" cy="417820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29201" y="2045152"/>
            <a:ext cx="5146766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dirty="0" smtClean="0">
                <a:latin typeface="XCCW Joined 6a" panose="03050602040000000000" pitchFamily="66" charset="0"/>
              </a:rPr>
              <a:t>The Great Storm Cat is the Queen of the sky,</a:t>
            </a:r>
          </a:p>
          <a:p>
            <a:pPr>
              <a:lnSpc>
                <a:spcPct val="150000"/>
              </a:lnSpc>
            </a:pPr>
            <a:r>
              <a:rPr lang="en-GB" sz="1600" dirty="0" smtClean="0">
                <a:latin typeface="XCCW Joined 6a" panose="03050602040000000000" pitchFamily="66" charset="0"/>
              </a:rPr>
              <a:t>Furious and menacing. </a:t>
            </a:r>
          </a:p>
          <a:p>
            <a:pPr>
              <a:lnSpc>
                <a:spcPct val="150000"/>
              </a:lnSpc>
            </a:pPr>
            <a:r>
              <a:rPr lang="en-GB" sz="1600" dirty="0" smtClean="0">
                <a:latin typeface="XCCW Joined 6a" panose="03050602040000000000" pitchFamily="66" charset="0"/>
              </a:rPr>
              <a:t>She hunts the seas fishermen. </a:t>
            </a:r>
          </a:p>
          <a:p>
            <a:pPr>
              <a:lnSpc>
                <a:spcPct val="150000"/>
              </a:lnSpc>
            </a:pPr>
            <a:r>
              <a:rPr lang="en-GB" sz="1600" dirty="0" smtClean="0">
                <a:latin typeface="XCCW Joined 6a" panose="03050602040000000000" pitchFamily="66" charset="0"/>
              </a:rPr>
              <a:t>With her razor sharp claws and wild ways</a:t>
            </a:r>
          </a:p>
          <a:p>
            <a:pPr>
              <a:lnSpc>
                <a:spcPct val="150000"/>
              </a:lnSpc>
            </a:pPr>
            <a:r>
              <a:rPr lang="en-GB" sz="1600" dirty="0" smtClean="0">
                <a:latin typeface="XCCW Joined 6a" panose="03050602040000000000" pitchFamily="66" charset="0"/>
              </a:rPr>
              <a:t>Hour upon hour she strikes again </a:t>
            </a:r>
          </a:p>
          <a:p>
            <a:pPr>
              <a:lnSpc>
                <a:spcPct val="150000"/>
              </a:lnSpc>
            </a:pPr>
            <a:r>
              <a:rPr lang="en-GB" sz="1600" dirty="0" smtClean="0">
                <a:latin typeface="XCCW Joined 6a" panose="03050602040000000000" pitchFamily="66" charset="0"/>
              </a:rPr>
              <a:t>The rumbling, tumbling waves</a:t>
            </a:r>
          </a:p>
          <a:p>
            <a:pPr>
              <a:lnSpc>
                <a:spcPct val="150000"/>
              </a:lnSpc>
            </a:pPr>
            <a:r>
              <a:rPr lang="en-GB" sz="1600" dirty="0" smtClean="0">
                <a:latin typeface="XCCW Joined 6a" panose="03050602040000000000" pitchFamily="66" charset="0"/>
              </a:rPr>
              <a:t>And ‘Crash, crash, crash!’</a:t>
            </a:r>
          </a:p>
          <a:p>
            <a:pPr>
              <a:lnSpc>
                <a:spcPct val="150000"/>
              </a:lnSpc>
            </a:pPr>
            <a:r>
              <a:rPr lang="en-GB" sz="1600" dirty="0" smtClean="0">
                <a:latin typeface="XCCW Joined 6a" panose="03050602040000000000" pitchFamily="66" charset="0"/>
              </a:rPr>
              <a:t>The Great Storm Cat moans. </a:t>
            </a:r>
          </a:p>
          <a:p>
            <a:pPr>
              <a:lnSpc>
                <a:spcPct val="150000"/>
              </a:lnSpc>
            </a:pPr>
            <a:r>
              <a:rPr lang="en-GB" sz="1600" dirty="0" smtClean="0">
                <a:latin typeface="XCCW Joined 6a" panose="03050602040000000000" pitchFamily="66" charset="0"/>
              </a:rPr>
              <a:t>Seeking out her prey.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5163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09746" y="1713281"/>
            <a:ext cx="8956767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 smtClean="0">
                <a:latin typeface="XCCW Joined 6a" panose="03050602040000000000" pitchFamily="66" charset="0"/>
              </a:rPr>
              <a:t>The Great Storm Cat </a:t>
            </a:r>
            <a:r>
              <a:rPr lang="en-GB" dirty="0" smtClean="0">
                <a:solidFill>
                  <a:srgbClr val="FF0000"/>
                </a:solidFill>
                <a:latin typeface="XCCW Joined 6a" panose="03050602040000000000" pitchFamily="66" charset="0"/>
              </a:rPr>
              <a:t>is the </a:t>
            </a:r>
            <a:r>
              <a:rPr lang="en-GB" dirty="0">
                <a:solidFill>
                  <a:srgbClr val="FF0000"/>
                </a:solidFill>
                <a:latin typeface="XCCW Joined 6a" panose="03050602040000000000" pitchFamily="66" charset="0"/>
              </a:rPr>
              <a:t>Queen of the sky,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FF0000"/>
                </a:solidFill>
                <a:latin typeface="XCCW Joined 6a" panose="03050602040000000000" pitchFamily="66" charset="0"/>
              </a:rPr>
              <a:t>Furious and menacing.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XCCW Joined 6a" panose="03050602040000000000" pitchFamily="66" charset="0"/>
              </a:rPr>
              <a:t>She hunts </a:t>
            </a:r>
            <a:r>
              <a:rPr lang="en-GB" dirty="0">
                <a:solidFill>
                  <a:srgbClr val="FF0000"/>
                </a:solidFill>
                <a:latin typeface="XCCW Joined 6a" panose="03050602040000000000" pitchFamily="66" charset="0"/>
              </a:rPr>
              <a:t>the seas fishermen</a:t>
            </a:r>
            <a:r>
              <a:rPr lang="en-GB" dirty="0">
                <a:latin typeface="XCCW Joined 6a" panose="03050602040000000000" pitchFamily="66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XCCW Joined 6a" panose="03050602040000000000" pitchFamily="66" charset="0"/>
              </a:rPr>
              <a:t>With her </a:t>
            </a:r>
            <a:r>
              <a:rPr lang="en-GB" dirty="0">
                <a:solidFill>
                  <a:srgbClr val="FF0000"/>
                </a:solidFill>
                <a:latin typeface="XCCW Joined 6a" panose="03050602040000000000" pitchFamily="66" charset="0"/>
              </a:rPr>
              <a:t>razor sharp claws and wild ways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XCCW Joined 6a" panose="03050602040000000000" pitchFamily="66" charset="0"/>
              </a:rPr>
              <a:t>Hour upon hour </a:t>
            </a:r>
            <a:r>
              <a:rPr lang="en-GB" dirty="0">
                <a:solidFill>
                  <a:srgbClr val="FF0000"/>
                </a:solidFill>
                <a:latin typeface="XCCW Joined 6a" panose="03050602040000000000" pitchFamily="66" charset="0"/>
              </a:rPr>
              <a:t>she strikes again 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XCCW Joined 6a" panose="03050602040000000000" pitchFamily="66" charset="0"/>
              </a:rPr>
              <a:t>The </a:t>
            </a:r>
            <a:r>
              <a:rPr lang="en-GB" dirty="0">
                <a:solidFill>
                  <a:srgbClr val="FF0000"/>
                </a:solidFill>
                <a:latin typeface="XCCW Joined 6a" panose="03050602040000000000" pitchFamily="66" charset="0"/>
              </a:rPr>
              <a:t>rumbling, tumbling waves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XCCW Joined 6a" panose="03050602040000000000" pitchFamily="66" charset="0"/>
              </a:rPr>
              <a:t>And ‘</a:t>
            </a:r>
            <a:r>
              <a:rPr lang="en-GB" dirty="0">
                <a:solidFill>
                  <a:srgbClr val="FF0000"/>
                </a:solidFill>
                <a:latin typeface="XCCW Joined 6a" panose="03050602040000000000" pitchFamily="66" charset="0"/>
              </a:rPr>
              <a:t>Crash, crash, crash!’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XCCW Joined 6a" panose="03050602040000000000" pitchFamily="66" charset="0"/>
              </a:rPr>
              <a:t>The Great Storm Cat </a:t>
            </a:r>
            <a:r>
              <a:rPr lang="en-GB" dirty="0">
                <a:solidFill>
                  <a:srgbClr val="FF0000"/>
                </a:solidFill>
                <a:latin typeface="XCCW Joined 6a" panose="03050602040000000000" pitchFamily="66" charset="0"/>
              </a:rPr>
              <a:t>moans</a:t>
            </a:r>
            <a:r>
              <a:rPr lang="en-GB" dirty="0">
                <a:latin typeface="XCCW Joined 6a" panose="03050602040000000000" pitchFamily="66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FF0000"/>
                </a:solidFill>
                <a:latin typeface="XCCW Joined 6a" panose="03050602040000000000" pitchFamily="66" charset="0"/>
              </a:rPr>
              <a:t>Seeking out her prey.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83326" y="261257"/>
            <a:ext cx="87913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Can you change the parts in red to make your own poem?</a:t>
            </a:r>
            <a:endParaRPr lang="en-GB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7850777" y="2721249"/>
            <a:ext cx="4193178" cy="18158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Challenge – </a:t>
            </a:r>
          </a:p>
          <a:p>
            <a:r>
              <a:rPr lang="en-GB" sz="2800" dirty="0" smtClean="0"/>
              <a:t>To write another stanza, describing the Great Storm Cat. </a:t>
            </a: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274320" y="5791559"/>
            <a:ext cx="93921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dirty="0" smtClean="0">
                <a:solidFill>
                  <a:srgbClr val="7030A0"/>
                </a:solidFill>
              </a:rPr>
              <a:t>If you do not want to follow this structure, that is absolutely fine. You can write in your own style describing the Great Storm Cat.  </a:t>
            </a:r>
            <a:endParaRPr lang="en-GB" sz="2000" b="1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33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254</TotalTime>
  <Words>296</Words>
  <Application>Microsoft Office PowerPoint</Application>
  <PresentationFormat>Widescreen</PresentationFormat>
  <Paragraphs>45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Tahoma</vt:lpstr>
      <vt:lpstr>Trebuchet MS</vt:lpstr>
      <vt:lpstr>Wingdings 3</vt:lpstr>
      <vt:lpstr>XCCW Joined 6a</vt:lpstr>
      <vt:lpstr>Facet</vt:lpstr>
      <vt:lpstr>PowerPoint Presentation</vt:lpstr>
      <vt:lpstr>L.O. I am learning to write a poem. Context: The Great Storm Cat </vt:lpstr>
      <vt:lpstr>Today we are going to use everything that we have learned this week to write a poem that uses personification.</vt:lpstr>
      <vt:lpstr>PowerPoint Presentation</vt:lpstr>
      <vt:lpstr>Use your ideas from yesterday and some from below to help you. </vt:lpstr>
      <vt:lpstr>We can use The Sea by James Reeves to help us! Have a look at my example.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Woods</dc:creator>
  <cp:lastModifiedBy>Rachel Woods</cp:lastModifiedBy>
  <cp:revision>15</cp:revision>
  <dcterms:created xsi:type="dcterms:W3CDTF">2021-01-14T13:53:12Z</dcterms:created>
  <dcterms:modified xsi:type="dcterms:W3CDTF">2021-01-15T10:46:50Z</dcterms:modified>
</cp:coreProperties>
</file>