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4"/>
  </p:notesMasterIdLst>
  <p:sldIdLst>
    <p:sldId id="296" r:id="rId11"/>
    <p:sldId id="318" r:id="rId12"/>
    <p:sldId id="316" r:id="rId13"/>
    <p:sldId id="317" r:id="rId14"/>
    <p:sldId id="320" r:id="rId15"/>
    <p:sldId id="297" r:id="rId16"/>
    <p:sldId id="306" r:id="rId17"/>
    <p:sldId id="307" r:id="rId18"/>
    <p:sldId id="299" r:id="rId19"/>
    <p:sldId id="300" r:id="rId20"/>
    <p:sldId id="304" r:id="rId21"/>
    <p:sldId id="308" r:id="rId22"/>
    <p:sldId id="309" r:id="rId23"/>
    <p:sldId id="301" r:id="rId24"/>
    <p:sldId id="310" r:id="rId25"/>
    <p:sldId id="311" r:id="rId26"/>
    <p:sldId id="314" r:id="rId27"/>
    <p:sldId id="312" r:id="rId28"/>
    <p:sldId id="313" r:id="rId29"/>
    <p:sldId id="315" r:id="rId30"/>
    <p:sldId id="321" r:id="rId31"/>
    <p:sldId id="324" r:id="rId32"/>
    <p:sldId id="323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4EB413E-E0D0-4589-B581-4194CF7E17AF}">
          <p14:sldIdLst>
            <p14:sldId id="296"/>
            <p14:sldId id="318"/>
            <p14:sldId id="316"/>
            <p14:sldId id="317"/>
            <p14:sldId id="320"/>
            <p14:sldId id="297"/>
            <p14:sldId id="306"/>
            <p14:sldId id="307"/>
            <p14:sldId id="299"/>
            <p14:sldId id="300"/>
            <p14:sldId id="304"/>
            <p14:sldId id="308"/>
            <p14:sldId id="309"/>
            <p14:sldId id="301"/>
          </p14:sldIdLst>
        </p14:section>
        <p14:section name="Untitled Section" id="{F8F10060-3EBB-4E0F-8FAE-76B3A106FD26}">
          <p14:sldIdLst>
            <p14:sldId id="310"/>
            <p14:sldId id="311"/>
            <p14:sldId id="314"/>
            <p14:sldId id="312"/>
            <p14:sldId id="313"/>
            <p14:sldId id="315"/>
            <p14:sldId id="321"/>
            <p14:sldId id="324"/>
            <p14:sldId id="32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tableStyles" Target="tableStyles.xml"/><Relationship Id="rId21" Type="http://schemas.openxmlformats.org/officeDocument/2006/relationships/slide" Target="slides/slide11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commentAuthors" Target="commentAuthor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B47B057-117A-46B7-8D59-D081070E0D64}"/>
    <pc:docChg chg="undo custSel modSld">
      <pc:chgData name="James Clegg" userId="c6df1435-7a36-4b38-be4d-16e68e91152f" providerId="ADAL" clId="{EB47B057-117A-46B7-8D59-D081070E0D64}" dt="2020-11-06T15:10:48.852" v="15"/>
      <pc:docMkLst>
        <pc:docMk/>
      </pc:docMkLst>
      <pc:sldChg chg="modTransition">
        <pc:chgData name="James Clegg" userId="c6df1435-7a36-4b38-be4d-16e68e91152f" providerId="ADAL" clId="{EB47B057-117A-46B7-8D59-D081070E0D64}" dt="2020-11-06T15:10:48.852" v="15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EB47B057-117A-46B7-8D59-D081070E0D64}" dt="2020-11-06T15:10:48.852" v="15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EB47B057-117A-46B7-8D59-D081070E0D64}" dt="2020-11-06T15:10:48.852" v="15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3939627984" sldId="300"/>
        </pc:sldMkLst>
        <pc:picChg chg="del">
          <ac:chgData name="James Clegg" userId="c6df1435-7a36-4b38-be4d-16e68e91152f" providerId="ADAL" clId="{EB47B057-117A-46B7-8D59-D081070E0D64}" dt="2020-11-06T15:10:02.019" v="2" actId="478"/>
          <ac:picMkLst>
            <pc:docMk/>
            <pc:sldMk cId="3939627984" sldId="30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3782242679" sldId="301"/>
        </pc:sldMkLst>
        <pc:picChg chg="del">
          <ac:chgData name="James Clegg" userId="c6df1435-7a36-4b38-be4d-16e68e91152f" providerId="ADAL" clId="{EB47B057-117A-46B7-8D59-D081070E0D64}" dt="2020-11-06T15:10:15.912" v="8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3195527484" sldId="304"/>
        </pc:sldMkLst>
        <pc:picChg chg="del">
          <ac:chgData name="James Clegg" userId="c6df1435-7a36-4b38-be4d-16e68e91152f" providerId="ADAL" clId="{EB47B057-117A-46B7-8D59-D081070E0D64}" dt="2020-11-06T15:10:04.505" v="3" actId="478"/>
          <ac:picMkLst>
            <pc:docMk/>
            <pc:sldMk cId="3195527484" sldId="304"/>
            <ac:picMk id="1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391481617" sldId="306"/>
        </pc:sldMkLst>
        <pc:picChg chg="del">
          <ac:chgData name="James Clegg" userId="c6df1435-7a36-4b38-be4d-16e68e91152f" providerId="ADAL" clId="{EB47B057-117A-46B7-8D59-D081070E0D64}" dt="2020-11-06T15:09:56.524" v="0" actId="478"/>
          <ac:picMkLst>
            <pc:docMk/>
            <pc:sldMk cId="391481617" sldId="306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260245211" sldId="307"/>
        </pc:sldMkLst>
        <pc:picChg chg="del">
          <ac:chgData name="James Clegg" userId="c6df1435-7a36-4b38-be4d-16e68e91152f" providerId="ADAL" clId="{EB47B057-117A-46B7-8D59-D081070E0D64}" dt="2020-11-06T15:09:59.191" v="1" actId="478"/>
          <ac:picMkLst>
            <pc:docMk/>
            <pc:sldMk cId="260245211" sldId="307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1492490760" sldId="308"/>
        </pc:sldMkLst>
        <pc:picChg chg="del">
          <ac:chgData name="James Clegg" userId="c6df1435-7a36-4b38-be4d-16e68e91152f" providerId="ADAL" clId="{EB47B057-117A-46B7-8D59-D081070E0D64}" dt="2020-11-06T15:10:07.596" v="4" actId="478"/>
          <ac:picMkLst>
            <pc:docMk/>
            <pc:sldMk cId="1492490760" sldId="308"/>
            <ac:picMk id="40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4201187286" sldId="309"/>
        </pc:sldMkLst>
        <pc:spChg chg="mod">
          <ac:chgData name="James Clegg" userId="c6df1435-7a36-4b38-be4d-16e68e91152f" providerId="ADAL" clId="{EB47B057-117A-46B7-8D59-D081070E0D64}" dt="2020-11-06T15:10:11.130" v="6" actId="1076"/>
          <ac:spMkLst>
            <pc:docMk/>
            <pc:sldMk cId="4201187286" sldId="309"/>
            <ac:spMk id="61" creationId="{D6F4C585-F341-3042-B21B-C4972E060C9C}"/>
          </ac:spMkLst>
        </pc:spChg>
        <pc:picChg chg="del">
          <ac:chgData name="James Clegg" userId="c6df1435-7a36-4b38-be4d-16e68e91152f" providerId="ADAL" clId="{EB47B057-117A-46B7-8D59-D081070E0D64}" dt="2020-11-06T15:10:13.318" v="7" actId="478"/>
          <ac:picMkLst>
            <pc:docMk/>
            <pc:sldMk cId="4201187286" sldId="309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4202147907" sldId="310"/>
        </pc:sldMkLst>
        <pc:picChg chg="del">
          <ac:chgData name="James Clegg" userId="c6df1435-7a36-4b38-be4d-16e68e91152f" providerId="ADAL" clId="{EB47B057-117A-46B7-8D59-D081070E0D64}" dt="2020-11-06T15:10:18.942" v="9" actId="478"/>
          <ac:picMkLst>
            <pc:docMk/>
            <pc:sldMk cId="4202147907" sldId="310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481662800" sldId="311"/>
        </pc:sldMkLst>
        <pc:picChg chg="del">
          <ac:chgData name="James Clegg" userId="c6df1435-7a36-4b38-be4d-16e68e91152f" providerId="ADAL" clId="{EB47B057-117A-46B7-8D59-D081070E0D64}" dt="2020-11-06T15:10:21.956" v="10" actId="478"/>
          <ac:picMkLst>
            <pc:docMk/>
            <pc:sldMk cId="481662800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1508375270" sldId="312"/>
        </pc:sldMkLst>
        <pc:picChg chg="del">
          <ac:chgData name="James Clegg" userId="c6df1435-7a36-4b38-be4d-16e68e91152f" providerId="ADAL" clId="{EB47B057-117A-46B7-8D59-D081070E0D64}" dt="2020-11-06T15:10:34.958" v="12" actId="478"/>
          <ac:picMkLst>
            <pc:docMk/>
            <pc:sldMk cId="1508375270" sldId="312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94253417" sldId="313"/>
        </pc:sldMkLst>
        <pc:picChg chg="del">
          <ac:chgData name="James Clegg" userId="c6df1435-7a36-4b38-be4d-16e68e91152f" providerId="ADAL" clId="{EB47B057-117A-46B7-8D59-D081070E0D64}" dt="2020-11-06T15:10:37.986" v="13" actId="478"/>
          <ac:picMkLst>
            <pc:docMk/>
            <pc:sldMk cId="94253417" sldId="313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185056766" sldId="314"/>
        </pc:sldMkLst>
        <pc:picChg chg="del">
          <ac:chgData name="James Clegg" userId="c6df1435-7a36-4b38-be4d-16e68e91152f" providerId="ADAL" clId="{EB47B057-117A-46B7-8D59-D081070E0D64}" dt="2020-11-06T15:10:31.423" v="11" actId="478"/>
          <ac:picMkLst>
            <pc:docMk/>
            <pc:sldMk cId="185056766" sldId="314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B47B057-117A-46B7-8D59-D081070E0D64}" dt="2020-11-06T15:10:48.852" v="15"/>
        <pc:sldMkLst>
          <pc:docMk/>
          <pc:sldMk cId="192419293" sldId="315"/>
        </pc:sldMkLst>
        <pc:picChg chg="del">
          <ac:chgData name="James Clegg" userId="c6df1435-7a36-4b38-be4d-16e68e91152f" providerId="ADAL" clId="{EB47B057-117A-46B7-8D59-D081070E0D64}" dt="2020-11-06T15:10:41.547" v="14" actId="478"/>
          <ac:picMkLst>
            <pc:docMk/>
            <pc:sldMk cId="192419293" sldId="315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76319270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7" Type="http://schemas.openxmlformats.org/officeDocument/2006/relationships/image" Target="../media/image23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11" Type="http://schemas.openxmlformats.org/officeDocument/2006/relationships/image" Target="../media/image26.png"/><Relationship Id="rId5" Type="http://schemas.openxmlformats.org/officeDocument/2006/relationships/image" Target="../media/image21.png"/><Relationship Id="rId10" Type="http://schemas.openxmlformats.org/officeDocument/2006/relationships/image" Target="../media/image18.png"/><Relationship Id="rId9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png"/><Relationship Id="rId3" Type="http://schemas.openxmlformats.org/officeDocument/2006/relationships/image" Target="../media/image28.png"/><Relationship Id="rId7" Type="http://schemas.openxmlformats.org/officeDocument/2006/relationships/image" Target="../media/image34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350.png"/><Relationship Id="rId9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1.png"/><Relationship Id="rId9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7" Type="http://schemas.openxmlformats.org/officeDocument/2006/relationships/image" Target="../media/image29.png"/><Relationship Id="rId12" Type="http://schemas.openxmlformats.org/officeDocument/2006/relationships/image" Target="../media/image4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7.png"/><Relationship Id="rId1" Type="http://schemas.openxmlformats.org/officeDocument/2006/relationships/tags" Target="../tags/tag8.xml"/><Relationship Id="rId6" Type="http://schemas.openxmlformats.org/officeDocument/2006/relationships/image" Target="../media/image43.png"/><Relationship Id="rId11" Type="http://schemas.openxmlformats.org/officeDocument/2006/relationships/image" Target="../media/image47.png"/><Relationship Id="rId5" Type="http://schemas.openxmlformats.org/officeDocument/2006/relationships/image" Target="../media/image42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36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42.png"/><Relationship Id="rId10" Type="http://schemas.openxmlformats.org/officeDocument/2006/relationships/image" Target="../media/image55.png"/><Relationship Id="rId9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37.png"/><Relationship Id="rId7" Type="http://schemas.openxmlformats.org/officeDocument/2006/relationships/image" Target="../media/image5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2.png"/><Relationship Id="rId10" Type="http://schemas.openxmlformats.org/officeDocument/2006/relationships/image" Target="../media/image58.png"/><Relationship Id="rId9" Type="http://schemas.openxmlformats.org/officeDocument/2006/relationships/image" Target="../media/image5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265" y="2402182"/>
            <a:ext cx="6248942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28650" y="0"/>
            <a:ext cx="7886700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Warm up</a:t>
            </a:r>
            <a:br>
              <a:rPr lang="en-GB" dirty="0" smtClean="0"/>
            </a:br>
            <a:r>
              <a:rPr lang="en-GB" sz="3600" dirty="0" smtClean="0"/>
              <a:t>Say the 3 times tables aloud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4313445" y="1920240"/>
            <a:ext cx="176041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7 x 3 = 21</a:t>
            </a:r>
          </a:p>
          <a:p>
            <a:r>
              <a:rPr lang="en-GB" sz="2800" dirty="0" smtClean="0"/>
              <a:t>8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24</a:t>
            </a:r>
            <a:endParaRPr lang="en-GB" sz="2800" dirty="0"/>
          </a:p>
          <a:p>
            <a:r>
              <a:rPr lang="en-GB" sz="2800" dirty="0" smtClean="0"/>
              <a:t>9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27</a:t>
            </a:r>
            <a:endParaRPr lang="en-GB" sz="2800" dirty="0"/>
          </a:p>
          <a:p>
            <a:r>
              <a:rPr lang="en-GB" sz="2800" dirty="0" smtClean="0"/>
              <a:t>10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30</a:t>
            </a:r>
            <a:endParaRPr lang="en-GB" sz="2800" dirty="0"/>
          </a:p>
          <a:p>
            <a:r>
              <a:rPr lang="en-GB" sz="2800" dirty="0" smtClean="0"/>
              <a:t>11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33</a:t>
            </a:r>
            <a:endParaRPr lang="en-GB" sz="2800" dirty="0"/>
          </a:p>
          <a:p>
            <a:r>
              <a:rPr lang="en-GB" sz="2800" dirty="0" smtClean="0"/>
              <a:t>12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36</a:t>
            </a:r>
            <a:endParaRPr lang="en-GB" sz="2800" dirty="0"/>
          </a:p>
          <a:p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356629" y="1920240"/>
            <a:ext cx="157767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 x 3 = 0</a:t>
            </a:r>
          </a:p>
          <a:p>
            <a:r>
              <a:rPr lang="en-GB" sz="2800" dirty="0" smtClean="0"/>
              <a:t>1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3</a:t>
            </a:r>
            <a:endParaRPr lang="en-GB" sz="2800" dirty="0"/>
          </a:p>
          <a:p>
            <a:r>
              <a:rPr lang="en-GB" sz="2800" dirty="0" smtClean="0"/>
              <a:t>2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6</a:t>
            </a:r>
            <a:endParaRPr lang="en-GB" sz="2800" dirty="0"/>
          </a:p>
          <a:p>
            <a:r>
              <a:rPr lang="en-GB" sz="2800" dirty="0" smtClean="0"/>
              <a:t>3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9</a:t>
            </a:r>
            <a:endParaRPr lang="en-GB" sz="2800" dirty="0"/>
          </a:p>
          <a:p>
            <a:r>
              <a:rPr lang="en-GB" sz="2800" dirty="0" smtClean="0"/>
              <a:t>4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12</a:t>
            </a:r>
            <a:endParaRPr lang="en-GB" sz="2800" dirty="0"/>
          </a:p>
          <a:p>
            <a:r>
              <a:rPr lang="en-GB" sz="2800" dirty="0" smtClean="0"/>
              <a:t>5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15</a:t>
            </a:r>
            <a:endParaRPr lang="en-GB" sz="2800" dirty="0"/>
          </a:p>
          <a:p>
            <a:r>
              <a:rPr lang="en-GB" sz="2800" dirty="0" smtClean="0"/>
              <a:t>6 </a:t>
            </a:r>
            <a:r>
              <a:rPr lang="en-GB" sz="2800" dirty="0"/>
              <a:t>x </a:t>
            </a:r>
            <a:r>
              <a:rPr lang="en-GB" sz="2800" dirty="0" smtClean="0"/>
              <a:t>3 </a:t>
            </a:r>
            <a:r>
              <a:rPr lang="en-GB" sz="2800" dirty="0"/>
              <a:t>= </a:t>
            </a:r>
            <a:r>
              <a:rPr lang="en-GB" sz="2800" dirty="0" smtClean="0"/>
              <a:t>18</a:t>
            </a:r>
            <a:endParaRPr lang="en-GB" sz="2800" dirty="0"/>
          </a:p>
          <a:p>
            <a:endParaRPr lang="en-GB" sz="280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73202" y="5166261"/>
            <a:ext cx="7886700" cy="77734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 smtClean="0"/>
              <a:t>What patterns that you notice?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6574537" y="2896919"/>
            <a:ext cx="2039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Extra challenge</a:t>
            </a:r>
          </a:p>
          <a:p>
            <a:r>
              <a:rPr lang="en-GB" dirty="0" smtClean="0"/>
              <a:t>Can you say them backwards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3283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613283"/>
          </a:xfrm>
        </p:spPr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44298" y="613283"/>
            <a:ext cx="73938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Write all the numbers that appear</a:t>
            </a:r>
            <a:r>
              <a:rPr lang="en-GB" sz="3200" dirty="0" smtClean="0">
                <a:solidFill>
                  <a:prstClr val="black"/>
                </a:solidFill>
                <a:latin typeface="Calibri"/>
              </a:rPr>
              <a:t>r in the 3 times table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153" y="1909381"/>
            <a:ext cx="5391150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7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 - answers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6425" y="1690688"/>
            <a:ext cx="5391150" cy="3971925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3913632" y="1874520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544056" y="1874520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913632" y="2583435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544056" y="2583435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913632" y="3165603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544056" y="3165603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913632" y="3874518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544056" y="3874518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913632" y="4446273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544056" y="4446273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3913632" y="5155188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544056" y="5155188"/>
            <a:ext cx="448056" cy="42976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92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41344" y="3947066"/>
            <a:ext cx="726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Click the link or copy and paste the </a:t>
            </a:r>
            <a:r>
              <a:rPr lang="en-GB" dirty="0" smtClean="0"/>
              <a:t>link into Google </a:t>
            </a:r>
            <a:r>
              <a:rPr lang="en-GB" dirty="0"/>
              <a:t>to watch today’s lesson </a:t>
            </a:r>
          </a:p>
        </p:txBody>
      </p:sp>
      <p:cxnSp>
        <p:nvCxnSpPr>
          <p:cNvPr id="12" name="Curved Connector 11"/>
          <p:cNvCxnSpPr/>
          <p:nvPr/>
        </p:nvCxnSpPr>
        <p:spPr>
          <a:xfrm>
            <a:off x="2556273" y="4418580"/>
            <a:ext cx="996840" cy="281463"/>
          </a:xfrm>
          <a:prstGeom prst="curved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94721" y="114925"/>
            <a:ext cx="7886700" cy="1325563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Click on the link to play the video for today’s lesson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05472" y="4802225"/>
            <a:ext cx="3211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1155CC"/>
                </a:solidFill>
                <a:latin typeface="Arial" panose="020B0604020202020204" pitchFamily="34" charset="0"/>
                <a:hlinkClick r:id="rId2"/>
              </a:rPr>
              <a:t>https://vimeo.com/476319270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45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	 How many pears?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How many fish?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	 Complete the number track.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605161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899" y="936745"/>
            <a:ext cx="1056437" cy="12850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646" y="936745"/>
            <a:ext cx="1056437" cy="12850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895" y="936745"/>
            <a:ext cx="1056437" cy="12850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144" y="936745"/>
            <a:ext cx="1056437" cy="12850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48" y="936745"/>
            <a:ext cx="1056437" cy="12850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97" y="936745"/>
            <a:ext cx="1056437" cy="12850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262" y="2823757"/>
            <a:ext cx="1445709" cy="134244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361" y="2823757"/>
            <a:ext cx="1445709" cy="134244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460" y="2815610"/>
            <a:ext cx="1445709" cy="134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81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	 How many pears?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How many fish?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	 Complete the number track.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939643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899" y="936745"/>
            <a:ext cx="1056437" cy="12850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646" y="936745"/>
            <a:ext cx="1056437" cy="12850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895" y="936745"/>
            <a:ext cx="1056437" cy="12850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144" y="936745"/>
            <a:ext cx="1056437" cy="12850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48" y="936745"/>
            <a:ext cx="1056437" cy="12850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97" y="936745"/>
            <a:ext cx="1056437" cy="12850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262" y="2823757"/>
            <a:ext cx="1445709" cy="134244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361" y="2823757"/>
            <a:ext cx="1445709" cy="134244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460" y="2815610"/>
            <a:ext cx="1445709" cy="134244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79250" y="131765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669216" y="5176100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53451" y="5176100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59060" y="5176100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649864" y="5176100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52646" y="5176100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985664" y="3157662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245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4" grpId="0"/>
      <p:bldP spid="25" grpId="0"/>
      <p:bldP spid="26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13876"/>
              </p:ext>
            </p:extLst>
          </p:nvPr>
        </p:nvGraphicFramePr>
        <p:xfrm>
          <a:off x="773547" y="781361"/>
          <a:ext cx="7312368" cy="711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364">
                  <a:extLst>
                    <a:ext uri="{9D8B030D-6E8A-4147-A177-3AD203B41FA5}">
                      <a16:colId xmlns:a16="http://schemas.microsoft.com/office/drawing/2014/main" val="1191952660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1953026656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2387556381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2911626218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639481779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10845165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23705297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715391697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926234597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1615304893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1722450227"/>
                    </a:ext>
                  </a:extLst>
                </a:gridCol>
                <a:gridCol w="609364">
                  <a:extLst>
                    <a:ext uri="{9D8B030D-6E8A-4147-A177-3AD203B41FA5}">
                      <a16:colId xmlns:a16="http://schemas.microsoft.com/office/drawing/2014/main" val="2718217606"/>
                    </a:ext>
                  </a:extLst>
                </a:gridCol>
              </a:tblGrid>
              <a:tr h="711972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8988937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88274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86326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79417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71043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85438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03747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39473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6638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47723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9775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80427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92426" y="844960"/>
            <a:ext cx="96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36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254034" y="2331804"/>
            <a:ext cx="1667739" cy="683747"/>
            <a:chOff x="421858" y="557225"/>
            <a:chExt cx="2341168" cy="987091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1254034" y="4324986"/>
            <a:ext cx="1667739" cy="683747"/>
            <a:chOff x="421858" y="557225"/>
            <a:chExt cx="2341168" cy="987091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1254034" y="2996198"/>
            <a:ext cx="1667739" cy="683747"/>
            <a:chOff x="421858" y="557225"/>
            <a:chExt cx="2341168" cy="987091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1254034" y="3660592"/>
            <a:ext cx="1667739" cy="683747"/>
            <a:chOff x="421858" y="557225"/>
            <a:chExt cx="2341168" cy="98709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3698847" y="2294704"/>
            <a:ext cx="1667739" cy="683747"/>
            <a:chOff x="421858" y="557225"/>
            <a:chExt cx="2341168" cy="987091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3685714" y="2977916"/>
            <a:ext cx="1667739" cy="683747"/>
            <a:chOff x="421858" y="557225"/>
            <a:chExt cx="2341168" cy="987091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43" name="Group 42"/>
          <p:cNvGrpSpPr/>
          <p:nvPr/>
        </p:nvGrpSpPr>
        <p:grpSpPr>
          <a:xfrm>
            <a:off x="3674752" y="3661128"/>
            <a:ext cx="1667739" cy="683747"/>
            <a:chOff x="421858" y="557225"/>
            <a:chExt cx="2341168" cy="987091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5876739" y="2971464"/>
            <a:ext cx="1667739" cy="683747"/>
            <a:chOff x="421858" y="557225"/>
            <a:chExt cx="2341168" cy="987091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3685714" y="4344339"/>
            <a:ext cx="1667739" cy="683747"/>
            <a:chOff x="421858" y="557225"/>
            <a:chExt cx="2341168" cy="987091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55" name="Group 54"/>
          <p:cNvGrpSpPr/>
          <p:nvPr/>
        </p:nvGrpSpPr>
        <p:grpSpPr>
          <a:xfrm>
            <a:off x="5885385" y="2294704"/>
            <a:ext cx="1667739" cy="683747"/>
            <a:chOff x="421858" y="557225"/>
            <a:chExt cx="2341168" cy="987091"/>
          </a:xfrm>
        </p:grpSpPr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5885385" y="3648224"/>
            <a:ext cx="1667739" cy="683747"/>
            <a:chOff x="421858" y="557225"/>
            <a:chExt cx="2341168" cy="987091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63" name="Group 62"/>
          <p:cNvGrpSpPr/>
          <p:nvPr/>
        </p:nvGrpSpPr>
        <p:grpSpPr>
          <a:xfrm>
            <a:off x="5885385" y="4324984"/>
            <a:ext cx="1667739" cy="683747"/>
            <a:chOff x="421858" y="557225"/>
            <a:chExt cx="2341168" cy="987091"/>
          </a:xfrm>
        </p:grpSpPr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sp>
        <p:nvSpPr>
          <p:cNvPr id="68" name="Rounded Rectangle 67"/>
          <p:cNvSpPr/>
          <p:nvPr/>
        </p:nvSpPr>
        <p:spPr>
          <a:xfrm>
            <a:off x="799361" y="781361"/>
            <a:ext cx="1797496" cy="7119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19966 -0.00185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83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966 -0.00185 L 0.39844 -0.0013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1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3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844 -0.00139 L 0.60018 -0.00069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87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68" grpId="0" animBg="1"/>
      <p:bldP spid="68" grpId="1" animBg="1"/>
      <p:bldP spid="68" grpId="2" animBg="1"/>
      <p:bldP spid="68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9958" y="1323614"/>
            <a:ext cx="1667739" cy="683747"/>
            <a:chOff x="421858" y="557225"/>
            <a:chExt cx="2341168" cy="98709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6286665" y="1323613"/>
            <a:ext cx="1667739" cy="683747"/>
            <a:chOff x="421858" y="557225"/>
            <a:chExt cx="2341168" cy="987091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2608447" y="1316267"/>
            <a:ext cx="1667739" cy="683747"/>
            <a:chOff x="421858" y="557225"/>
            <a:chExt cx="2341168" cy="987091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4396888" y="1323614"/>
            <a:ext cx="1667739" cy="683747"/>
            <a:chOff x="421858" y="557225"/>
            <a:chExt cx="2341168" cy="987091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D6F4C585-F341-3042-B21B-C4972E060C9C}"/>
              </a:ext>
            </a:extLst>
          </p:cNvPr>
          <p:cNvSpPr txBox="1"/>
          <p:nvPr/>
        </p:nvSpPr>
        <p:spPr>
          <a:xfrm>
            <a:off x="807360" y="426216"/>
            <a:ext cx="7147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groups of 3 teddies?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75340" y="2398412"/>
            <a:ext cx="6895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or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26F27FC-5BBD-2E49-B44C-46F3C5C0CEBF}"/>
              </a:ext>
            </a:extLst>
          </p:cNvPr>
          <p:cNvSpPr/>
          <p:nvPr/>
        </p:nvSpPr>
        <p:spPr>
          <a:xfrm>
            <a:off x="996043" y="238046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68A804-7C17-A04F-83EB-426A1E11DDCA}"/>
              </a:ext>
            </a:extLst>
          </p:cNvPr>
          <p:cNvSpPr/>
          <p:nvPr/>
        </p:nvSpPr>
        <p:spPr>
          <a:xfrm>
            <a:off x="2063549" y="238046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9F9693F-AFD1-934B-883C-C74F09808845}"/>
              </a:ext>
            </a:extLst>
          </p:cNvPr>
          <p:cNvSpPr/>
          <p:nvPr/>
        </p:nvSpPr>
        <p:spPr>
          <a:xfrm>
            <a:off x="3131055" y="238046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485726" y="2380469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5726" y="2380469"/>
                <a:ext cx="668837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561647" y="2385166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1647" y="2385166"/>
                <a:ext cx="668837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E72E2097-7289-4140-BBF2-3DB6A8ACFD7D}"/>
              </a:ext>
            </a:extLst>
          </p:cNvPr>
          <p:cNvSpPr txBox="1"/>
          <p:nvPr/>
        </p:nvSpPr>
        <p:spPr>
          <a:xfrm>
            <a:off x="1013695" y="2413618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AD7D62D-DC1E-AC48-BE60-90ECB2A62341}"/>
              </a:ext>
            </a:extLst>
          </p:cNvPr>
          <p:cNvSpPr txBox="1"/>
          <p:nvPr/>
        </p:nvSpPr>
        <p:spPr>
          <a:xfrm>
            <a:off x="2089615" y="2398842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09A1B9-57A1-E94F-974A-054B2B56F3AB}"/>
              </a:ext>
            </a:extLst>
          </p:cNvPr>
          <p:cNvSpPr txBox="1"/>
          <p:nvPr/>
        </p:nvSpPr>
        <p:spPr>
          <a:xfrm>
            <a:off x="3118401" y="2402920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12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781DC63-4C24-F649-AAFE-6B85973A7753}"/>
              </a:ext>
            </a:extLst>
          </p:cNvPr>
          <p:cNvSpPr/>
          <p:nvPr/>
        </p:nvSpPr>
        <p:spPr>
          <a:xfrm>
            <a:off x="4781591" y="238520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18DA42B-A20A-D142-9703-216E102B797A}"/>
              </a:ext>
            </a:extLst>
          </p:cNvPr>
          <p:cNvSpPr/>
          <p:nvPr/>
        </p:nvSpPr>
        <p:spPr>
          <a:xfrm>
            <a:off x="5849097" y="238520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CFF076A-593A-B94A-BA53-4D69BD78969E}"/>
              </a:ext>
            </a:extLst>
          </p:cNvPr>
          <p:cNvSpPr/>
          <p:nvPr/>
        </p:nvSpPr>
        <p:spPr>
          <a:xfrm>
            <a:off x="6916603" y="238520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271274" y="2385200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1274" y="2385200"/>
                <a:ext cx="668837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47195" y="2389897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7195" y="2389897"/>
                <a:ext cx="668837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8285EDB6-0468-C143-BEF7-A64C6F8D9248}"/>
              </a:ext>
            </a:extLst>
          </p:cNvPr>
          <p:cNvSpPr txBox="1"/>
          <p:nvPr/>
        </p:nvSpPr>
        <p:spPr>
          <a:xfrm>
            <a:off x="4807857" y="2415555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631629A-E5EE-7E40-9C3A-B09FDE26E0A6}"/>
              </a:ext>
            </a:extLst>
          </p:cNvPr>
          <p:cNvSpPr txBox="1"/>
          <p:nvPr/>
        </p:nvSpPr>
        <p:spPr>
          <a:xfrm>
            <a:off x="5883777" y="2400779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F164618-2018-1D41-BFDB-04BBC34CBB3C}"/>
              </a:ext>
            </a:extLst>
          </p:cNvPr>
          <p:cNvSpPr txBox="1"/>
          <p:nvPr/>
        </p:nvSpPr>
        <p:spPr>
          <a:xfrm>
            <a:off x="6912563" y="2404857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12</a:t>
            </a:r>
          </a:p>
        </p:txBody>
      </p:sp>
      <p:grpSp>
        <p:nvGrpSpPr>
          <p:cNvPr id="64" name="Group 63"/>
          <p:cNvGrpSpPr/>
          <p:nvPr/>
        </p:nvGrpSpPr>
        <p:grpSpPr>
          <a:xfrm>
            <a:off x="809958" y="3517843"/>
            <a:ext cx="1667739" cy="683747"/>
            <a:chOff x="421858" y="557225"/>
            <a:chExt cx="2341168" cy="987091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68" name="Group 67"/>
          <p:cNvGrpSpPr/>
          <p:nvPr/>
        </p:nvGrpSpPr>
        <p:grpSpPr>
          <a:xfrm>
            <a:off x="6286665" y="3517842"/>
            <a:ext cx="1667739" cy="683747"/>
            <a:chOff x="421858" y="557225"/>
            <a:chExt cx="2341168" cy="987091"/>
          </a:xfrm>
        </p:grpSpPr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72" name="Group 71"/>
          <p:cNvGrpSpPr/>
          <p:nvPr/>
        </p:nvGrpSpPr>
        <p:grpSpPr>
          <a:xfrm>
            <a:off x="2608447" y="3510496"/>
            <a:ext cx="1667739" cy="683747"/>
            <a:chOff x="421858" y="557225"/>
            <a:chExt cx="2341168" cy="987091"/>
          </a:xfrm>
        </p:grpSpPr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76" name="Group 75"/>
          <p:cNvGrpSpPr/>
          <p:nvPr/>
        </p:nvGrpSpPr>
        <p:grpSpPr>
          <a:xfrm>
            <a:off x="4396888" y="3517843"/>
            <a:ext cx="1667739" cy="683747"/>
            <a:chOff x="421858" y="557225"/>
            <a:chExt cx="2341168" cy="987091"/>
          </a:xfrm>
        </p:grpSpPr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80" name="Group 79"/>
          <p:cNvGrpSpPr/>
          <p:nvPr/>
        </p:nvGrpSpPr>
        <p:grpSpPr>
          <a:xfrm>
            <a:off x="809958" y="4204903"/>
            <a:ext cx="1667739" cy="683747"/>
            <a:chOff x="421858" y="557225"/>
            <a:chExt cx="2341168" cy="987091"/>
          </a:xfrm>
        </p:grpSpPr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84" name="Group 83"/>
          <p:cNvGrpSpPr/>
          <p:nvPr/>
        </p:nvGrpSpPr>
        <p:grpSpPr>
          <a:xfrm>
            <a:off x="6286665" y="4204902"/>
            <a:ext cx="1667739" cy="683747"/>
            <a:chOff x="421858" y="557225"/>
            <a:chExt cx="2341168" cy="987091"/>
          </a:xfrm>
        </p:grpSpPr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88" name="Group 87"/>
          <p:cNvGrpSpPr/>
          <p:nvPr/>
        </p:nvGrpSpPr>
        <p:grpSpPr>
          <a:xfrm>
            <a:off x="2608447" y="4197556"/>
            <a:ext cx="1667739" cy="683747"/>
            <a:chOff x="421858" y="557225"/>
            <a:chExt cx="2341168" cy="987091"/>
          </a:xfrm>
        </p:grpSpPr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grpSp>
        <p:nvGrpSpPr>
          <p:cNvPr id="92" name="Group 91"/>
          <p:cNvGrpSpPr/>
          <p:nvPr/>
        </p:nvGrpSpPr>
        <p:grpSpPr>
          <a:xfrm>
            <a:off x="4396888" y="4204903"/>
            <a:ext cx="1667739" cy="683747"/>
            <a:chOff x="421858" y="557225"/>
            <a:chExt cx="2341168" cy="987091"/>
          </a:xfrm>
        </p:grpSpPr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858" y="557225"/>
              <a:ext cx="1094384" cy="987091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5250" y="557225"/>
              <a:ext cx="1094384" cy="987091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642" y="557225"/>
              <a:ext cx="1094384" cy="987091"/>
            </a:xfrm>
            <a:prstGeom prst="rect">
              <a:avLst/>
            </a:prstGeom>
          </p:spPr>
        </p:pic>
      </p:grpSp>
      <p:sp>
        <p:nvSpPr>
          <p:cNvPr id="96" name="TextBox 9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92177" y="5243799"/>
            <a:ext cx="6895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or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C26F27FC-5BBD-2E49-B44C-46F3C5C0CEBF}"/>
              </a:ext>
            </a:extLst>
          </p:cNvPr>
          <p:cNvSpPr/>
          <p:nvPr/>
        </p:nvSpPr>
        <p:spPr>
          <a:xfrm>
            <a:off x="1012880" y="52258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DC68A804-7C17-A04F-83EB-426A1E11DDCA}"/>
              </a:ext>
            </a:extLst>
          </p:cNvPr>
          <p:cNvSpPr/>
          <p:nvPr/>
        </p:nvSpPr>
        <p:spPr>
          <a:xfrm>
            <a:off x="2080386" y="52258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29F9693F-AFD1-934B-883C-C74F09808845}"/>
              </a:ext>
            </a:extLst>
          </p:cNvPr>
          <p:cNvSpPr/>
          <p:nvPr/>
        </p:nvSpPr>
        <p:spPr>
          <a:xfrm>
            <a:off x="3147892" y="52258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502563" y="5225856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563" y="5225856"/>
                <a:ext cx="668837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578484" y="5230553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8484" y="5230553"/>
                <a:ext cx="668837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2" name="TextBox 101">
            <a:extLst>
              <a:ext uri="{FF2B5EF4-FFF2-40B4-BE49-F238E27FC236}">
                <a16:creationId xmlns:a16="http://schemas.microsoft.com/office/drawing/2014/main" id="{E72E2097-7289-4140-BBF2-3DB6A8ACFD7D}"/>
              </a:ext>
            </a:extLst>
          </p:cNvPr>
          <p:cNvSpPr txBox="1"/>
          <p:nvPr/>
        </p:nvSpPr>
        <p:spPr>
          <a:xfrm>
            <a:off x="1030532" y="5259005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AAD7D62D-DC1E-AC48-BE60-90ECB2A62341}"/>
              </a:ext>
            </a:extLst>
          </p:cNvPr>
          <p:cNvSpPr txBox="1"/>
          <p:nvPr/>
        </p:nvSpPr>
        <p:spPr>
          <a:xfrm>
            <a:off x="2106452" y="5244229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3209A1B9-57A1-E94F-974A-054B2B56F3AB}"/>
              </a:ext>
            </a:extLst>
          </p:cNvPr>
          <p:cNvSpPr txBox="1"/>
          <p:nvPr/>
        </p:nvSpPr>
        <p:spPr>
          <a:xfrm>
            <a:off x="3135238" y="5248307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24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C781DC63-4C24-F649-AAFE-6B85973A7753}"/>
              </a:ext>
            </a:extLst>
          </p:cNvPr>
          <p:cNvSpPr/>
          <p:nvPr/>
        </p:nvSpPr>
        <p:spPr>
          <a:xfrm>
            <a:off x="4798428" y="523058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18DA42B-A20A-D142-9703-216E102B797A}"/>
              </a:ext>
            </a:extLst>
          </p:cNvPr>
          <p:cNvSpPr/>
          <p:nvPr/>
        </p:nvSpPr>
        <p:spPr>
          <a:xfrm>
            <a:off x="5865934" y="523058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CCFF076A-593A-B94A-BA53-4D69BD78969E}"/>
              </a:ext>
            </a:extLst>
          </p:cNvPr>
          <p:cNvSpPr/>
          <p:nvPr/>
        </p:nvSpPr>
        <p:spPr>
          <a:xfrm>
            <a:off x="6933440" y="523058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288111" y="5230587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111" y="5230587"/>
                <a:ext cx="668837" cy="58477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64032" y="5235284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4032" y="5235284"/>
                <a:ext cx="668837" cy="584775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0" name="TextBox 109">
            <a:extLst>
              <a:ext uri="{FF2B5EF4-FFF2-40B4-BE49-F238E27FC236}">
                <a16:creationId xmlns:a16="http://schemas.microsoft.com/office/drawing/2014/main" id="{8285EDB6-0468-C143-BEF7-A64C6F8D9248}"/>
              </a:ext>
            </a:extLst>
          </p:cNvPr>
          <p:cNvSpPr txBox="1"/>
          <p:nvPr/>
        </p:nvSpPr>
        <p:spPr>
          <a:xfrm>
            <a:off x="4824694" y="5260942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8631629A-E5EE-7E40-9C3A-B09FDE26E0A6}"/>
              </a:ext>
            </a:extLst>
          </p:cNvPr>
          <p:cNvSpPr txBox="1"/>
          <p:nvPr/>
        </p:nvSpPr>
        <p:spPr>
          <a:xfrm>
            <a:off x="5900614" y="5246166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9F164618-2018-1D41-BFDB-04BBC34CBB3C}"/>
              </a:ext>
            </a:extLst>
          </p:cNvPr>
          <p:cNvSpPr txBox="1"/>
          <p:nvPr/>
        </p:nvSpPr>
        <p:spPr>
          <a:xfrm>
            <a:off x="6929400" y="5250244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7" grpId="0"/>
      <p:bldP spid="38" grpId="0"/>
      <p:bldP spid="39" grpId="0"/>
      <p:bldP spid="102" grpId="0"/>
      <p:bldP spid="103" grpId="0"/>
      <p:bldP spid="104" grpId="0"/>
      <p:bldP spid="110" grpId="0"/>
      <p:bldP spid="111" grpId="0"/>
      <p:bldP spid="1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C26F27FC-5BBD-2E49-B44C-46F3C5C0CEBF}"/>
              </a:ext>
            </a:extLst>
          </p:cNvPr>
          <p:cNvSpPr/>
          <p:nvPr/>
        </p:nvSpPr>
        <p:spPr>
          <a:xfrm>
            <a:off x="1012880" y="394801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68A804-7C17-A04F-83EB-426A1E11DDCA}"/>
              </a:ext>
            </a:extLst>
          </p:cNvPr>
          <p:cNvSpPr/>
          <p:nvPr/>
        </p:nvSpPr>
        <p:spPr>
          <a:xfrm>
            <a:off x="2080386" y="394801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9F9693F-AFD1-934B-883C-C74F09808845}"/>
              </a:ext>
            </a:extLst>
          </p:cNvPr>
          <p:cNvSpPr/>
          <p:nvPr/>
        </p:nvSpPr>
        <p:spPr>
          <a:xfrm>
            <a:off x="3147892" y="394801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502563" y="3948012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563" y="3948012"/>
                <a:ext cx="668837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578484" y="3952709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8484" y="3952709"/>
                <a:ext cx="668837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E72E2097-7289-4140-BBF2-3DB6A8ACFD7D}"/>
              </a:ext>
            </a:extLst>
          </p:cNvPr>
          <p:cNvSpPr txBox="1"/>
          <p:nvPr/>
        </p:nvSpPr>
        <p:spPr>
          <a:xfrm>
            <a:off x="1030532" y="3981161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AD7D62D-DC1E-AC48-BE60-90ECB2A62341}"/>
              </a:ext>
            </a:extLst>
          </p:cNvPr>
          <p:cNvSpPr txBox="1"/>
          <p:nvPr/>
        </p:nvSpPr>
        <p:spPr>
          <a:xfrm>
            <a:off x="2106452" y="3966385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09A1B9-57A1-E94F-974A-054B2B56F3AB}"/>
              </a:ext>
            </a:extLst>
          </p:cNvPr>
          <p:cNvSpPr txBox="1"/>
          <p:nvPr/>
        </p:nvSpPr>
        <p:spPr>
          <a:xfrm>
            <a:off x="3135238" y="3970463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781DC63-4C24-F649-AAFE-6B85973A7753}"/>
              </a:ext>
            </a:extLst>
          </p:cNvPr>
          <p:cNvSpPr/>
          <p:nvPr/>
        </p:nvSpPr>
        <p:spPr>
          <a:xfrm>
            <a:off x="4798428" y="395274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18DA42B-A20A-D142-9703-216E102B797A}"/>
              </a:ext>
            </a:extLst>
          </p:cNvPr>
          <p:cNvSpPr/>
          <p:nvPr/>
        </p:nvSpPr>
        <p:spPr>
          <a:xfrm>
            <a:off x="5865934" y="395274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CFF076A-593A-B94A-BA53-4D69BD78969E}"/>
              </a:ext>
            </a:extLst>
          </p:cNvPr>
          <p:cNvSpPr/>
          <p:nvPr/>
        </p:nvSpPr>
        <p:spPr>
          <a:xfrm>
            <a:off x="6933440" y="395274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288111" y="3952743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111" y="3952743"/>
                <a:ext cx="668837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64032" y="3957440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4032" y="3957440"/>
                <a:ext cx="668837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8285EDB6-0468-C143-BEF7-A64C6F8D9248}"/>
              </a:ext>
            </a:extLst>
          </p:cNvPr>
          <p:cNvSpPr txBox="1"/>
          <p:nvPr/>
        </p:nvSpPr>
        <p:spPr>
          <a:xfrm>
            <a:off x="4824694" y="3983098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631629A-E5EE-7E40-9C3A-B09FDE26E0A6}"/>
              </a:ext>
            </a:extLst>
          </p:cNvPr>
          <p:cNvSpPr txBox="1"/>
          <p:nvPr/>
        </p:nvSpPr>
        <p:spPr>
          <a:xfrm>
            <a:off x="5900614" y="3968322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F164618-2018-1D41-BFDB-04BBC34CBB3C}"/>
              </a:ext>
            </a:extLst>
          </p:cNvPr>
          <p:cNvSpPr txBox="1"/>
          <p:nvPr/>
        </p:nvSpPr>
        <p:spPr>
          <a:xfrm>
            <a:off x="6929400" y="3972400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C26F27FC-5BBD-2E49-B44C-46F3C5C0CEBF}"/>
              </a:ext>
            </a:extLst>
          </p:cNvPr>
          <p:cNvSpPr/>
          <p:nvPr/>
        </p:nvSpPr>
        <p:spPr>
          <a:xfrm>
            <a:off x="1012880" y="52258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DC68A804-7C17-A04F-83EB-426A1E11DDCA}"/>
              </a:ext>
            </a:extLst>
          </p:cNvPr>
          <p:cNvSpPr/>
          <p:nvPr/>
        </p:nvSpPr>
        <p:spPr>
          <a:xfrm>
            <a:off x="2080386" y="52258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29F9693F-AFD1-934B-883C-C74F09808845}"/>
              </a:ext>
            </a:extLst>
          </p:cNvPr>
          <p:cNvSpPr/>
          <p:nvPr/>
        </p:nvSpPr>
        <p:spPr>
          <a:xfrm>
            <a:off x="3147892" y="52258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502563" y="5225856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563" y="5225856"/>
                <a:ext cx="668837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578484" y="5230553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8484" y="5230553"/>
                <a:ext cx="668837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2" name="TextBox 101">
            <a:extLst>
              <a:ext uri="{FF2B5EF4-FFF2-40B4-BE49-F238E27FC236}">
                <a16:creationId xmlns:a16="http://schemas.microsoft.com/office/drawing/2014/main" id="{E72E2097-7289-4140-BBF2-3DB6A8ACFD7D}"/>
              </a:ext>
            </a:extLst>
          </p:cNvPr>
          <p:cNvSpPr txBox="1"/>
          <p:nvPr/>
        </p:nvSpPr>
        <p:spPr>
          <a:xfrm>
            <a:off x="974399" y="5259005"/>
            <a:ext cx="603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AAD7D62D-DC1E-AC48-BE60-90ECB2A62341}"/>
              </a:ext>
            </a:extLst>
          </p:cNvPr>
          <p:cNvSpPr txBox="1"/>
          <p:nvPr/>
        </p:nvSpPr>
        <p:spPr>
          <a:xfrm>
            <a:off x="2106452" y="5244229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3209A1B9-57A1-E94F-974A-054B2B56F3AB}"/>
              </a:ext>
            </a:extLst>
          </p:cNvPr>
          <p:cNvSpPr txBox="1"/>
          <p:nvPr/>
        </p:nvSpPr>
        <p:spPr>
          <a:xfrm>
            <a:off x="3135238" y="5248307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C781DC63-4C24-F649-AAFE-6B85973A7753}"/>
              </a:ext>
            </a:extLst>
          </p:cNvPr>
          <p:cNvSpPr/>
          <p:nvPr/>
        </p:nvSpPr>
        <p:spPr>
          <a:xfrm>
            <a:off x="4798428" y="523058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18DA42B-A20A-D142-9703-216E102B797A}"/>
              </a:ext>
            </a:extLst>
          </p:cNvPr>
          <p:cNvSpPr/>
          <p:nvPr/>
        </p:nvSpPr>
        <p:spPr>
          <a:xfrm>
            <a:off x="5865934" y="523058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CCFF076A-593A-B94A-BA53-4D69BD78969E}"/>
              </a:ext>
            </a:extLst>
          </p:cNvPr>
          <p:cNvSpPr/>
          <p:nvPr/>
        </p:nvSpPr>
        <p:spPr>
          <a:xfrm>
            <a:off x="6933440" y="523058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288111" y="5230587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111" y="5230587"/>
                <a:ext cx="668837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64032" y="5235284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4032" y="5235284"/>
                <a:ext cx="668837" cy="58477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0" name="TextBox 109">
            <a:extLst>
              <a:ext uri="{FF2B5EF4-FFF2-40B4-BE49-F238E27FC236}">
                <a16:creationId xmlns:a16="http://schemas.microsoft.com/office/drawing/2014/main" id="{8285EDB6-0468-C143-BEF7-A64C6F8D9248}"/>
              </a:ext>
            </a:extLst>
          </p:cNvPr>
          <p:cNvSpPr txBox="1"/>
          <p:nvPr/>
        </p:nvSpPr>
        <p:spPr>
          <a:xfrm>
            <a:off x="4774685" y="5260942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8631629A-E5EE-7E40-9C3A-B09FDE26E0A6}"/>
              </a:ext>
            </a:extLst>
          </p:cNvPr>
          <p:cNvSpPr txBox="1"/>
          <p:nvPr/>
        </p:nvSpPr>
        <p:spPr>
          <a:xfrm>
            <a:off x="5900614" y="5246166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9F164618-2018-1D41-BFDB-04BBC34CBB3C}"/>
              </a:ext>
            </a:extLst>
          </p:cNvPr>
          <p:cNvSpPr txBox="1"/>
          <p:nvPr/>
        </p:nvSpPr>
        <p:spPr>
          <a:xfrm>
            <a:off x="6929400" y="5250244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2" name="Oval 1"/>
          <p:cNvSpPr/>
          <p:nvPr/>
        </p:nvSpPr>
        <p:spPr>
          <a:xfrm>
            <a:off x="2375555" y="979152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/>
          <p:cNvSpPr/>
          <p:nvPr/>
        </p:nvSpPr>
        <p:spPr>
          <a:xfrm>
            <a:off x="2375555" y="1599028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/>
          <p:cNvSpPr/>
          <p:nvPr/>
        </p:nvSpPr>
        <p:spPr>
          <a:xfrm>
            <a:off x="2375555" y="2218905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/>
          <p:cNvSpPr/>
          <p:nvPr/>
        </p:nvSpPr>
        <p:spPr>
          <a:xfrm>
            <a:off x="3021265" y="979152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/>
          <p:cNvSpPr/>
          <p:nvPr/>
        </p:nvSpPr>
        <p:spPr>
          <a:xfrm>
            <a:off x="3021265" y="1599028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/>
          <p:cNvSpPr/>
          <p:nvPr/>
        </p:nvSpPr>
        <p:spPr>
          <a:xfrm>
            <a:off x="3021265" y="2218905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/>
          <p:cNvSpPr/>
          <p:nvPr/>
        </p:nvSpPr>
        <p:spPr>
          <a:xfrm>
            <a:off x="3666975" y="992215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/>
          <p:cNvSpPr/>
          <p:nvPr/>
        </p:nvSpPr>
        <p:spPr>
          <a:xfrm>
            <a:off x="3666975" y="1612091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/>
          <p:cNvSpPr/>
          <p:nvPr/>
        </p:nvSpPr>
        <p:spPr>
          <a:xfrm>
            <a:off x="3666975" y="2231968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/>
          <p:cNvSpPr/>
          <p:nvPr/>
        </p:nvSpPr>
        <p:spPr>
          <a:xfrm>
            <a:off x="4312685" y="992215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/>
          <p:cNvSpPr/>
          <p:nvPr/>
        </p:nvSpPr>
        <p:spPr>
          <a:xfrm>
            <a:off x="4312685" y="1612091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4312685" y="2231968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4958395" y="992215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4958395" y="1612091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4958395" y="2231968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/>
          <p:cNvSpPr/>
          <p:nvPr/>
        </p:nvSpPr>
        <p:spPr>
          <a:xfrm>
            <a:off x="5599380" y="992215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/>
          <p:cNvSpPr/>
          <p:nvPr/>
        </p:nvSpPr>
        <p:spPr>
          <a:xfrm>
            <a:off x="5599380" y="1612091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/>
          <p:cNvSpPr/>
          <p:nvPr/>
        </p:nvSpPr>
        <p:spPr>
          <a:xfrm>
            <a:off x="5599380" y="2231968"/>
            <a:ext cx="540000" cy="54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3" name="Picture 1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96536" y="2817265"/>
            <a:ext cx="747045" cy="747045"/>
          </a:xfrm>
          <a:prstGeom prst="rect">
            <a:avLst/>
          </a:prstGeom>
        </p:spPr>
      </p:pic>
      <p:sp>
        <p:nvSpPr>
          <p:cNvPr id="134" name="TextBox 133"/>
          <p:cNvSpPr txBox="1"/>
          <p:nvPr/>
        </p:nvSpPr>
        <p:spPr>
          <a:xfrm>
            <a:off x="5599380" y="29599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326492" y="933028"/>
            <a:ext cx="612000" cy="1836000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76718" y="930016"/>
            <a:ext cx="612000" cy="1836000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Rounded Rectangle 136"/>
          <p:cNvSpPr/>
          <p:nvPr/>
        </p:nvSpPr>
        <p:spPr>
          <a:xfrm>
            <a:off x="3626944" y="932687"/>
            <a:ext cx="612000" cy="1836000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Rounded Rectangle 137"/>
          <p:cNvSpPr/>
          <p:nvPr/>
        </p:nvSpPr>
        <p:spPr>
          <a:xfrm>
            <a:off x="4277170" y="946091"/>
            <a:ext cx="612000" cy="1836000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Rounded Rectangle 138"/>
          <p:cNvSpPr/>
          <p:nvPr/>
        </p:nvSpPr>
        <p:spPr>
          <a:xfrm>
            <a:off x="4927396" y="938007"/>
            <a:ext cx="612000" cy="1836000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Rounded Rectangle 139"/>
          <p:cNvSpPr/>
          <p:nvPr/>
        </p:nvSpPr>
        <p:spPr>
          <a:xfrm>
            <a:off x="5577621" y="938007"/>
            <a:ext cx="612000" cy="1836000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2490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7" grpId="0"/>
      <p:bldP spid="38" grpId="0"/>
      <p:bldP spid="39" grpId="0"/>
      <p:bldP spid="102" grpId="0"/>
      <p:bldP spid="103" grpId="0"/>
      <p:bldP spid="104" grpId="0"/>
      <p:bldP spid="110" grpId="0"/>
      <p:bldP spid="111" grpId="0"/>
      <p:bldP spid="112" grpId="0"/>
      <p:bldP spid="134" grpId="0"/>
      <p:bldP spid="134" grpId="1"/>
      <p:bldP spid="3" grpId="0" animBg="1"/>
      <p:bldP spid="136" grpId="0" animBg="1"/>
      <p:bldP spid="137" grpId="0" animBg="1"/>
      <p:bldP spid="138" grpId="0" animBg="1"/>
      <p:bldP spid="139" grpId="0" animBg="1"/>
      <p:bldP spid="1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621700"/>
              </p:ext>
            </p:extLst>
          </p:nvPr>
        </p:nvGraphicFramePr>
        <p:xfrm>
          <a:off x="1524000" y="1397000"/>
          <a:ext cx="5294810" cy="30313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8962">
                  <a:extLst>
                    <a:ext uri="{9D8B030D-6E8A-4147-A177-3AD203B41FA5}">
                      <a16:colId xmlns:a16="http://schemas.microsoft.com/office/drawing/2014/main" val="175129460"/>
                    </a:ext>
                  </a:extLst>
                </a:gridCol>
                <a:gridCol w="1058962">
                  <a:extLst>
                    <a:ext uri="{9D8B030D-6E8A-4147-A177-3AD203B41FA5}">
                      <a16:colId xmlns:a16="http://schemas.microsoft.com/office/drawing/2014/main" val="3413420095"/>
                    </a:ext>
                  </a:extLst>
                </a:gridCol>
                <a:gridCol w="1058962">
                  <a:extLst>
                    <a:ext uri="{9D8B030D-6E8A-4147-A177-3AD203B41FA5}">
                      <a16:colId xmlns:a16="http://schemas.microsoft.com/office/drawing/2014/main" val="1244414308"/>
                    </a:ext>
                  </a:extLst>
                </a:gridCol>
                <a:gridCol w="1058962">
                  <a:extLst>
                    <a:ext uri="{9D8B030D-6E8A-4147-A177-3AD203B41FA5}">
                      <a16:colId xmlns:a16="http://schemas.microsoft.com/office/drawing/2014/main" val="2601814409"/>
                    </a:ext>
                  </a:extLst>
                </a:gridCol>
                <a:gridCol w="1058962">
                  <a:extLst>
                    <a:ext uri="{9D8B030D-6E8A-4147-A177-3AD203B41FA5}">
                      <a16:colId xmlns:a16="http://schemas.microsoft.com/office/drawing/2014/main" val="4090465614"/>
                    </a:ext>
                  </a:extLst>
                </a:gridCol>
              </a:tblGrid>
              <a:tr h="75782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12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18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24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15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269073"/>
                  </a:ext>
                </a:extLst>
              </a:tr>
              <a:tr h="75782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24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30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21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18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9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0158141"/>
                  </a:ext>
                </a:extLst>
              </a:tr>
              <a:tr h="75782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15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24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6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30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36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66870"/>
                  </a:ext>
                </a:extLst>
              </a:tr>
              <a:tr h="75782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9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33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12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21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6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7573811"/>
                  </a:ext>
                </a:extLst>
              </a:tr>
            </a:tbl>
          </a:graphicData>
        </a:graphic>
      </p:graphicFrame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1686" y="4043896"/>
            <a:ext cx="1375243" cy="16959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96983" y="3760001"/>
            <a:ext cx="1344759" cy="16907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052">
            <a:off x="2106972" y="4494242"/>
            <a:ext cx="911316" cy="8484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6582">
            <a:off x="1629210" y="5034232"/>
            <a:ext cx="947493" cy="882149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794301" y="2964641"/>
            <a:ext cx="648000" cy="648000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D6F4C585-F341-3042-B21B-C4972E060C9C}"/>
                  </a:ext>
                </a:extLst>
              </p:cNvPr>
              <p:cNvSpPr txBox="1"/>
              <p:nvPr/>
            </p:nvSpPr>
            <p:spPr>
              <a:xfrm>
                <a:off x="2642948" y="5272588"/>
                <a:ext cx="71470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24</a:t>
                </a: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D6F4C585-F341-3042-B21B-C4972E060C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2948" y="5272588"/>
                <a:ext cx="7147044" cy="523220"/>
              </a:xfrm>
              <a:prstGeom prst="rect">
                <a:avLst/>
              </a:prstGeom>
              <a:blipFill>
                <a:blip r:embed="rId7"/>
                <a:stretch>
                  <a:fillRect l="-179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Oval 61"/>
          <p:cNvSpPr/>
          <p:nvPr/>
        </p:nvSpPr>
        <p:spPr>
          <a:xfrm>
            <a:off x="2780187" y="3717143"/>
            <a:ext cx="648000" cy="648000"/>
          </a:xfrm>
          <a:prstGeom prst="ellipse">
            <a:avLst/>
          </a:prstGeom>
          <a:solidFill>
            <a:schemeClr val="accent2">
              <a:lumMod val="60000"/>
              <a:lumOff val="40000"/>
              <a:alpha val="44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D6F4C585-F341-3042-B21B-C4972E060C9C}"/>
                  </a:ext>
                </a:extLst>
              </p:cNvPr>
              <p:cNvSpPr txBox="1"/>
              <p:nvPr/>
            </p:nvSpPr>
            <p:spPr>
              <a:xfrm>
                <a:off x="4619502" y="4572312"/>
                <a:ext cx="71470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33</a:t>
                </a: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D6F4C585-F341-3042-B21B-C4972E060C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9502" y="4572312"/>
                <a:ext cx="7147044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4" name="Picture 6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6582">
            <a:off x="5188447" y="5034233"/>
            <a:ext cx="947493" cy="8821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1285">
            <a:off x="5880275" y="5158474"/>
            <a:ext cx="904757" cy="842360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695474" y="435114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number did Eva roll?</a:t>
            </a: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20993" y="5296916"/>
            <a:ext cx="747045" cy="747045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5623837" y="543960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5219972" y="455614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Eva rolled 11</a:t>
            </a:r>
          </a:p>
        </p:txBody>
      </p:sp>
      <p:sp>
        <p:nvSpPr>
          <p:cNvPr id="9" name="Rectangle 8"/>
          <p:cNvSpPr/>
          <p:nvPr/>
        </p:nvSpPr>
        <p:spPr>
          <a:xfrm>
            <a:off x="4592665" y="458436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84620" y="4605363"/>
            <a:ext cx="538501" cy="4901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118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1" grpId="0"/>
      <p:bldP spid="62" grpId="0" animBg="1"/>
      <p:bldP spid="63" grpId="0"/>
      <p:bldP spid="66" grpId="0"/>
      <p:bldP spid="68" grpId="0"/>
      <p:bldP spid="68" grpId="1"/>
      <p:bldP spid="69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748590" y="1981464"/>
            <a:ext cx="1925542" cy="1685108"/>
            <a:chOff x="2504726" y="1762438"/>
            <a:chExt cx="1925542" cy="1685108"/>
          </a:xfrm>
        </p:grpSpPr>
        <p:sp>
          <p:nvSpPr>
            <p:cNvPr id="6" name="Rectangle 5"/>
            <p:cNvSpPr/>
            <p:nvPr/>
          </p:nvSpPr>
          <p:spPr>
            <a:xfrm>
              <a:off x="2504726" y="1762438"/>
              <a:ext cx="1667130" cy="168510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134836" y="2219898"/>
              <a:ext cx="129543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/>
                <a:t>5</a:t>
              </a: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5219669" y="1981464"/>
            <a:ext cx="1975806" cy="1685108"/>
            <a:chOff x="2504726" y="1762438"/>
            <a:chExt cx="1975806" cy="1685108"/>
          </a:xfrm>
        </p:grpSpPr>
        <p:sp>
          <p:nvSpPr>
            <p:cNvPr id="68" name="Rectangle 67"/>
            <p:cNvSpPr/>
            <p:nvPr/>
          </p:nvSpPr>
          <p:spPr>
            <a:xfrm>
              <a:off x="2504726" y="1762438"/>
              <a:ext cx="1667130" cy="168510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9" name="TextBox 68"/>
                <p:cNvSpPr txBox="1"/>
                <p:nvPr/>
              </p:nvSpPr>
              <p:spPr>
                <a:xfrm>
                  <a:off x="2554990" y="2183213"/>
                  <a:ext cx="1925542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4000" dirty="0"/>
                    <a:t>18 </a:t>
                  </a:r>
                  <a14:m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4000" dirty="0"/>
                    <a:t> 3</a:t>
                  </a:r>
                </a:p>
              </p:txBody>
            </p:sp>
          </mc:Choice>
          <mc:Fallback xmlns="">
            <p:sp>
              <p:nvSpPr>
                <p:cNvPr id="69" name="TextBox 6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54990" y="2183213"/>
                  <a:ext cx="1925542" cy="707886"/>
                </a:xfrm>
                <a:prstGeom prst="rect">
                  <a:avLst/>
                </a:prstGeom>
                <a:blipFill>
                  <a:blip r:embed="rId5"/>
                  <a:stretch>
                    <a:fillRect l="-11076" t="-15517" b="-3620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133" name="Picture 1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2867" y="896840"/>
            <a:ext cx="747045" cy="747045"/>
          </a:xfrm>
          <a:prstGeom prst="rect">
            <a:avLst/>
          </a:prstGeom>
        </p:spPr>
      </p:pic>
      <p:sp>
        <p:nvSpPr>
          <p:cNvPr id="134" name="TextBox 133"/>
          <p:cNvSpPr txBox="1"/>
          <p:nvPr/>
        </p:nvSpPr>
        <p:spPr>
          <a:xfrm>
            <a:off x="5675711" y="10395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220" y="3001939"/>
            <a:ext cx="1427798" cy="172232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049" y="2743118"/>
            <a:ext cx="1427798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49442" y="2204045"/>
                <a:ext cx="1198314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6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9442" y="2204045"/>
                <a:ext cx="1198314" cy="101566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458383"/>
              </p:ext>
            </p:extLst>
          </p:nvPr>
        </p:nvGraphicFramePr>
        <p:xfrm>
          <a:off x="4901896" y="4601058"/>
          <a:ext cx="2661615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7205">
                  <a:extLst>
                    <a:ext uri="{9D8B030D-6E8A-4147-A177-3AD203B41FA5}">
                      <a16:colId xmlns:a16="http://schemas.microsoft.com/office/drawing/2014/main" val="4079057101"/>
                    </a:ext>
                  </a:extLst>
                </a:gridCol>
                <a:gridCol w="887205">
                  <a:extLst>
                    <a:ext uri="{9D8B030D-6E8A-4147-A177-3AD203B41FA5}">
                      <a16:colId xmlns:a16="http://schemas.microsoft.com/office/drawing/2014/main" val="1531889828"/>
                    </a:ext>
                  </a:extLst>
                </a:gridCol>
                <a:gridCol w="887205">
                  <a:extLst>
                    <a:ext uri="{9D8B030D-6E8A-4147-A177-3AD203B41FA5}">
                      <a16:colId xmlns:a16="http://schemas.microsoft.com/office/drawing/2014/main" val="374163194"/>
                    </a:ext>
                  </a:extLst>
                </a:gridCol>
              </a:tblGrid>
              <a:tr h="345686">
                <a:tc gridSpan="3"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18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7910472"/>
                  </a:ext>
                </a:extLst>
              </a:tr>
              <a:tr h="345686"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638560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5214083" y="4997298"/>
            <a:ext cx="3145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000" dirty="0">
                <a:solidFill>
                  <a:prstClr val="black"/>
                </a:solidFill>
              </a:rPr>
              <a:t>6</a:t>
            </a:r>
          </a:p>
        </p:txBody>
      </p:sp>
      <p:sp>
        <p:nvSpPr>
          <p:cNvPr id="73" name="Rectangle 72"/>
          <p:cNvSpPr/>
          <p:nvPr/>
        </p:nvSpPr>
        <p:spPr>
          <a:xfrm>
            <a:off x="6075448" y="4997298"/>
            <a:ext cx="3145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000" dirty="0">
                <a:solidFill>
                  <a:prstClr val="black"/>
                </a:solidFill>
              </a:rPr>
              <a:t>6</a:t>
            </a:r>
          </a:p>
        </p:txBody>
      </p:sp>
      <p:sp>
        <p:nvSpPr>
          <p:cNvPr id="74" name="Rectangle 73"/>
          <p:cNvSpPr/>
          <p:nvPr/>
        </p:nvSpPr>
        <p:spPr>
          <a:xfrm>
            <a:off x="6976981" y="4975666"/>
            <a:ext cx="3145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000" dirty="0">
                <a:solidFill>
                  <a:prstClr val="black"/>
                </a:solidFill>
              </a:rPr>
              <a:t>6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23426" y="38442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card has the greater value?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214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/>
      <p:bldP spid="134" grpId="1"/>
      <p:bldP spid="9" grpId="0"/>
      <p:bldP spid="11" grpId="0"/>
      <p:bldP spid="73" grpId="0"/>
      <p:bldP spid="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748590" y="1981464"/>
            <a:ext cx="2211092" cy="1685108"/>
            <a:chOff x="2504726" y="1762438"/>
            <a:chExt cx="2211092" cy="1685108"/>
          </a:xfrm>
        </p:grpSpPr>
        <p:sp>
          <p:nvSpPr>
            <p:cNvPr id="6" name="Rectangle 5"/>
            <p:cNvSpPr/>
            <p:nvPr/>
          </p:nvSpPr>
          <p:spPr>
            <a:xfrm>
              <a:off x="2504726" y="1762438"/>
              <a:ext cx="1667130" cy="168510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2504726" y="2219898"/>
                  <a:ext cx="2211092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4000" dirty="0"/>
                    <a:t>12 </a:t>
                  </a:r>
                  <a14:m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4000" dirty="0"/>
                    <a:t> 3</a:t>
                  </a: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04726" y="2219898"/>
                  <a:ext cx="2211092" cy="707886"/>
                </a:xfrm>
                <a:prstGeom prst="rect">
                  <a:avLst/>
                </a:prstGeom>
                <a:blipFill>
                  <a:blip r:embed="rId5"/>
                  <a:stretch>
                    <a:fillRect l="-9917" t="-15517" b="-3620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7" name="Group 66"/>
          <p:cNvGrpSpPr/>
          <p:nvPr/>
        </p:nvGrpSpPr>
        <p:grpSpPr>
          <a:xfrm>
            <a:off x="5219669" y="1981464"/>
            <a:ext cx="1933220" cy="1685108"/>
            <a:chOff x="2504726" y="1762438"/>
            <a:chExt cx="1933220" cy="1685108"/>
          </a:xfrm>
        </p:grpSpPr>
        <p:sp>
          <p:nvSpPr>
            <p:cNvPr id="68" name="Rectangle 67"/>
            <p:cNvSpPr/>
            <p:nvPr/>
          </p:nvSpPr>
          <p:spPr>
            <a:xfrm>
              <a:off x="2504726" y="1762438"/>
              <a:ext cx="1667130" cy="168510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9" name="TextBox 68"/>
                <p:cNvSpPr txBox="1"/>
                <p:nvPr/>
              </p:nvSpPr>
              <p:spPr>
                <a:xfrm>
                  <a:off x="2512404" y="2170149"/>
                  <a:ext cx="1925542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4000" dirty="0"/>
                    <a:t>12 </a:t>
                  </a:r>
                  <a14:m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4000" dirty="0"/>
                    <a:t> 3</a:t>
                  </a:r>
                </a:p>
              </p:txBody>
            </p:sp>
          </mc:Choice>
          <mc:Fallback xmlns="">
            <p:sp>
              <p:nvSpPr>
                <p:cNvPr id="69" name="TextBox 6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12404" y="2170149"/>
                  <a:ext cx="1925542" cy="707886"/>
                </a:xfrm>
                <a:prstGeom prst="rect">
                  <a:avLst/>
                </a:prstGeom>
                <a:blipFill>
                  <a:blip r:embed="rId6"/>
                  <a:stretch>
                    <a:fillRect l="-11429" t="-15517" b="-3620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133" name="Picture 1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3241" y="878663"/>
            <a:ext cx="747045" cy="747045"/>
          </a:xfrm>
          <a:prstGeom prst="rect">
            <a:avLst/>
          </a:prstGeom>
        </p:spPr>
      </p:pic>
      <p:sp>
        <p:nvSpPr>
          <p:cNvPr id="134" name="TextBox 133"/>
          <p:cNvSpPr txBox="1"/>
          <p:nvPr/>
        </p:nvSpPr>
        <p:spPr>
          <a:xfrm>
            <a:off x="5596085" y="102135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220" y="3001939"/>
            <a:ext cx="1427798" cy="172232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049" y="2743118"/>
            <a:ext cx="1427798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49442" y="2204045"/>
                <a:ext cx="1198314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6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9442" y="2204045"/>
                <a:ext cx="1198314" cy="101566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6769077"/>
              </p:ext>
            </p:extLst>
          </p:nvPr>
        </p:nvGraphicFramePr>
        <p:xfrm>
          <a:off x="957116" y="4564802"/>
          <a:ext cx="2661615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7205">
                  <a:extLst>
                    <a:ext uri="{9D8B030D-6E8A-4147-A177-3AD203B41FA5}">
                      <a16:colId xmlns:a16="http://schemas.microsoft.com/office/drawing/2014/main" val="4079057101"/>
                    </a:ext>
                  </a:extLst>
                </a:gridCol>
                <a:gridCol w="887205">
                  <a:extLst>
                    <a:ext uri="{9D8B030D-6E8A-4147-A177-3AD203B41FA5}">
                      <a16:colId xmlns:a16="http://schemas.microsoft.com/office/drawing/2014/main" val="1531889828"/>
                    </a:ext>
                  </a:extLst>
                </a:gridCol>
                <a:gridCol w="887205">
                  <a:extLst>
                    <a:ext uri="{9D8B030D-6E8A-4147-A177-3AD203B41FA5}">
                      <a16:colId xmlns:a16="http://schemas.microsoft.com/office/drawing/2014/main" val="374163194"/>
                    </a:ext>
                  </a:extLst>
                </a:gridCol>
              </a:tblGrid>
              <a:tr h="345686">
                <a:tc gridSpan="3"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7910472"/>
                  </a:ext>
                </a:extLst>
              </a:tr>
              <a:tr h="34568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12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12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12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638560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8797246"/>
              </p:ext>
            </p:extLst>
          </p:nvPr>
        </p:nvGraphicFramePr>
        <p:xfrm>
          <a:off x="5008443" y="4564802"/>
          <a:ext cx="2661615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7205">
                  <a:extLst>
                    <a:ext uri="{9D8B030D-6E8A-4147-A177-3AD203B41FA5}">
                      <a16:colId xmlns:a16="http://schemas.microsoft.com/office/drawing/2014/main" val="4079057101"/>
                    </a:ext>
                  </a:extLst>
                </a:gridCol>
                <a:gridCol w="887205">
                  <a:extLst>
                    <a:ext uri="{9D8B030D-6E8A-4147-A177-3AD203B41FA5}">
                      <a16:colId xmlns:a16="http://schemas.microsoft.com/office/drawing/2014/main" val="1531889828"/>
                    </a:ext>
                  </a:extLst>
                </a:gridCol>
                <a:gridCol w="887205">
                  <a:extLst>
                    <a:ext uri="{9D8B030D-6E8A-4147-A177-3AD203B41FA5}">
                      <a16:colId xmlns:a16="http://schemas.microsoft.com/office/drawing/2014/main" val="374163194"/>
                    </a:ext>
                  </a:extLst>
                </a:gridCol>
              </a:tblGrid>
              <a:tr h="345686">
                <a:tc gridSpan="3"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12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7910472"/>
                  </a:ext>
                </a:extLst>
              </a:tr>
              <a:tr h="345686"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638560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5234823" y="4957450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000" dirty="0">
                <a:solidFill>
                  <a:prstClr val="black"/>
                </a:solidFill>
              </a:rPr>
              <a:t>4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163972" y="4957450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000" dirty="0">
                <a:solidFill>
                  <a:prstClr val="black"/>
                </a:solidFill>
              </a:rPr>
              <a:t>4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056948" y="4939410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000" dirty="0">
                <a:solidFill>
                  <a:prstClr val="black"/>
                </a:solidFill>
              </a:rPr>
              <a:t>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077842" y="4539300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000" dirty="0">
                <a:solidFill>
                  <a:prstClr val="black"/>
                </a:solidFill>
              </a:rPr>
              <a:t>36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23426" y="38442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card has the greater value?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1662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/>
      <p:bldP spid="134" grpId="1"/>
      <p:bldP spid="9" grpId="0"/>
      <p:bldP spid="16" grpId="0"/>
      <p:bldP spid="19" grpId="0"/>
      <p:bldP spid="20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23426" y="384427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What is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3?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426" y="384427"/>
                <a:ext cx="7848055" cy="523220"/>
              </a:xfrm>
              <a:prstGeom prst="rect">
                <a:avLst/>
              </a:prstGeom>
              <a:blipFill>
                <a:blip r:embed="rId5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ounded Rectangular Callout 23"/>
          <p:cNvSpPr/>
          <p:nvPr/>
        </p:nvSpPr>
        <p:spPr>
          <a:xfrm>
            <a:off x="3053779" y="2012091"/>
            <a:ext cx="3786791" cy="1014801"/>
          </a:xfrm>
          <a:prstGeom prst="wedgeRoundRectCallout">
            <a:avLst>
              <a:gd name="adj1" fmla="val 55620"/>
              <a:gd name="adj2" fmla="val -30101"/>
              <a:gd name="adj3" fmla="val 16667"/>
            </a:avLst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053779" y="2102092"/>
                <a:ext cx="378679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started from 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and counted up 7 more 3s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3779" y="2102092"/>
                <a:ext cx="3786792" cy="830997"/>
              </a:xfrm>
              <a:prstGeom prst="rect">
                <a:avLst/>
              </a:prstGeom>
              <a:blipFill>
                <a:blip r:embed="rId6"/>
                <a:stretch>
                  <a:fillRect t="-588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5" name="Picture 9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92696" y="1216225"/>
            <a:ext cx="1344759" cy="1690725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1078173" y="4585648"/>
            <a:ext cx="667375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41696" y="4655940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00" name="Arc 99"/>
          <p:cNvSpPr/>
          <p:nvPr/>
        </p:nvSpPr>
        <p:spPr>
          <a:xfrm flipH="1">
            <a:off x="1078173" y="3849674"/>
            <a:ext cx="1840977" cy="133381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1" name="Arc 100"/>
          <p:cNvSpPr/>
          <p:nvPr/>
        </p:nvSpPr>
        <p:spPr>
          <a:xfrm flipH="1">
            <a:off x="2919150" y="3850678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627770" y="4620794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387813" y="3327458"/>
                <a:ext cx="11528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</a:t>
                </a:r>
                <a:endParaRPr lang="en-GB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7813" y="3327458"/>
                <a:ext cx="1152880" cy="523220"/>
              </a:xfrm>
              <a:prstGeom prst="rect">
                <a:avLst/>
              </a:prstGeom>
              <a:blipFill>
                <a:blip r:embed="rId8"/>
                <a:stretch>
                  <a:fillRect l="-11111" t="-11628" r="-952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Rectangle 103"/>
              <p:cNvSpPr/>
              <p:nvPr/>
            </p:nvSpPr>
            <p:spPr>
              <a:xfrm>
                <a:off x="2870441" y="3327458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</a:t>
                </a:r>
                <a:endParaRPr lang="en-GB" dirty="0"/>
              </a:p>
            </p:txBody>
          </p:sp>
        </mc:Choice>
        <mc:Fallback xmlns="">
          <p:sp>
            <p:nvSpPr>
              <p:cNvPr id="104" name="Rectangle 10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0441" y="3327458"/>
                <a:ext cx="716863" cy="523220"/>
              </a:xfrm>
              <a:prstGeom prst="rect">
                <a:avLst/>
              </a:prstGeom>
              <a:blipFill>
                <a:blip r:embed="rId9"/>
                <a:stretch>
                  <a:fillRect t="-11628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5" name="TextBox 104"/>
          <p:cNvSpPr txBox="1"/>
          <p:nvPr/>
        </p:nvSpPr>
        <p:spPr>
          <a:xfrm>
            <a:off x="3297607" y="4620794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39</a:t>
            </a:r>
          </a:p>
        </p:txBody>
      </p:sp>
      <p:sp>
        <p:nvSpPr>
          <p:cNvPr id="106" name="Arc 105"/>
          <p:cNvSpPr/>
          <p:nvPr/>
        </p:nvSpPr>
        <p:spPr>
          <a:xfrm flipH="1">
            <a:off x="3605939" y="3854684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3557230" y="3331464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</a:t>
                </a:r>
                <a:endParaRPr lang="en-GB" dirty="0"/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7230" y="3331464"/>
                <a:ext cx="716863" cy="523220"/>
              </a:xfrm>
              <a:prstGeom prst="rect">
                <a:avLst/>
              </a:prstGeom>
              <a:blipFill>
                <a:blip r:embed="rId10"/>
                <a:stretch>
                  <a:fillRect t="-11765" r="-15385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8" name="TextBox 107"/>
          <p:cNvSpPr txBox="1"/>
          <p:nvPr/>
        </p:nvSpPr>
        <p:spPr>
          <a:xfrm>
            <a:off x="3984396" y="4624800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</a:t>
            </a:r>
          </a:p>
        </p:txBody>
      </p:sp>
      <p:sp>
        <p:nvSpPr>
          <p:cNvPr id="109" name="Arc 108"/>
          <p:cNvSpPr/>
          <p:nvPr/>
        </p:nvSpPr>
        <p:spPr>
          <a:xfrm flipH="1">
            <a:off x="4292728" y="3858690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0" name="Rectangle 109"/>
              <p:cNvSpPr/>
              <p:nvPr/>
            </p:nvSpPr>
            <p:spPr>
              <a:xfrm>
                <a:off x="4244019" y="3335470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</a:t>
                </a:r>
                <a:endParaRPr lang="en-GB" dirty="0"/>
              </a:p>
            </p:txBody>
          </p:sp>
        </mc:Choice>
        <mc:Fallback xmlns="">
          <p:sp>
            <p:nvSpPr>
              <p:cNvPr id="110" name="Rectangle 10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4019" y="3335470"/>
                <a:ext cx="716863" cy="523220"/>
              </a:xfrm>
              <a:prstGeom prst="rect">
                <a:avLst/>
              </a:prstGeom>
              <a:blipFill>
                <a:blip r:embed="rId11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1" name="TextBox 110"/>
          <p:cNvSpPr txBox="1"/>
          <p:nvPr/>
        </p:nvSpPr>
        <p:spPr>
          <a:xfrm>
            <a:off x="4671185" y="4628806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45</a:t>
            </a:r>
          </a:p>
        </p:txBody>
      </p:sp>
      <p:sp>
        <p:nvSpPr>
          <p:cNvPr id="112" name="Arc 111"/>
          <p:cNvSpPr/>
          <p:nvPr/>
        </p:nvSpPr>
        <p:spPr>
          <a:xfrm flipH="1">
            <a:off x="4979517" y="3862696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3" name="Rectangle 112"/>
              <p:cNvSpPr/>
              <p:nvPr/>
            </p:nvSpPr>
            <p:spPr>
              <a:xfrm>
                <a:off x="4930808" y="3339476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</a:t>
                </a:r>
                <a:endParaRPr lang="en-GB" dirty="0"/>
              </a:p>
            </p:txBody>
          </p:sp>
        </mc:Choice>
        <mc:Fallback xmlns="">
          <p:sp>
            <p:nvSpPr>
              <p:cNvPr id="113" name="Rectangle 1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0808" y="3339476"/>
                <a:ext cx="716863" cy="523220"/>
              </a:xfrm>
              <a:prstGeom prst="rect">
                <a:avLst/>
              </a:prstGeom>
              <a:blipFill>
                <a:blip r:embed="rId12"/>
                <a:stretch>
                  <a:fillRect t="-11628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4" name="TextBox 113"/>
          <p:cNvSpPr txBox="1"/>
          <p:nvPr/>
        </p:nvSpPr>
        <p:spPr>
          <a:xfrm>
            <a:off x="5357974" y="4632812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48</a:t>
            </a:r>
          </a:p>
        </p:txBody>
      </p:sp>
      <p:sp>
        <p:nvSpPr>
          <p:cNvPr id="133" name="Arc 132"/>
          <p:cNvSpPr/>
          <p:nvPr/>
        </p:nvSpPr>
        <p:spPr>
          <a:xfrm flipH="1">
            <a:off x="5666306" y="3866702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4" name="Rectangle 133"/>
              <p:cNvSpPr/>
              <p:nvPr/>
            </p:nvSpPr>
            <p:spPr>
              <a:xfrm>
                <a:off x="5617597" y="3343482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</a:t>
                </a:r>
                <a:endParaRPr lang="en-GB" dirty="0"/>
              </a:p>
            </p:txBody>
          </p:sp>
        </mc:Choice>
        <mc:Fallback xmlns="">
          <p:sp>
            <p:nvSpPr>
              <p:cNvPr id="134" name="Rectangle 1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7597" y="3343482"/>
                <a:ext cx="716863" cy="523220"/>
              </a:xfrm>
              <a:prstGeom prst="rect">
                <a:avLst/>
              </a:prstGeom>
              <a:blipFill>
                <a:blip r:embed="rId13"/>
                <a:stretch>
                  <a:fillRect t="-10465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3" name="TextBox 152"/>
          <p:cNvSpPr txBox="1"/>
          <p:nvPr/>
        </p:nvSpPr>
        <p:spPr>
          <a:xfrm>
            <a:off x="6044763" y="463681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51</a:t>
            </a:r>
          </a:p>
        </p:txBody>
      </p:sp>
      <p:sp>
        <p:nvSpPr>
          <p:cNvPr id="154" name="Arc 153"/>
          <p:cNvSpPr/>
          <p:nvPr/>
        </p:nvSpPr>
        <p:spPr>
          <a:xfrm flipH="1">
            <a:off x="6353095" y="3870708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5" name="Rectangle 154"/>
              <p:cNvSpPr/>
              <p:nvPr/>
            </p:nvSpPr>
            <p:spPr>
              <a:xfrm>
                <a:off x="6304386" y="3347488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</a:t>
                </a:r>
                <a:endParaRPr lang="en-GB" dirty="0"/>
              </a:p>
            </p:txBody>
          </p:sp>
        </mc:Choice>
        <mc:Fallback xmlns="">
          <p:sp>
            <p:nvSpPr>
              <p:cNvPr id="155" name="Rectangle 1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4386" y="3347488"/>
                <a:ext cx="716863" cy="523220"/>
              </a:xfrm>
              <a:prstGeom prst="rect">
                <a:avLst/>
              </a:prstGeom>
              <a:blipFill>
                <a:blip r:embed="rId14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6" name="TextBox 155"/>
          <p:cNvSpPr txBox="1"/>
          <p:nvPr/>
        </p:nvSpPr>
        <p:spPr>
          <a:xfrm>
            <a:off x="6731552" y="4640824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54</a:t>
            </a:r>
          </a:p>
        </p:txBody>
      </p:sp>
      <p:sp>
        <p:nvSpPr>
          <p:cNvPr id="159" name="Arc 158"/>
          <p:cNvSpPr/>
          <p:nvPr/>
        </p:nvSpPr>
        <p:spPr>
          <a:xfrm flipH="1">
            <a:off x="7039884" y="3874714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0" name="Rectangle 159"/>
              <p:cNvSpPr/>
              <p:nvPr/>
            </p:nvSpPr>
            <p:spPr>
              <a:xfrm>
                <a:off x="6991175" y="3351494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3</a:t>
                </a:r>
                <a:endParaRPr lang="en-GB" dirty="0"/>
              </a:p>
            </p:txBody>
          </p:sp>
        </mc:Choice>
        <mc:Fallback xmlns="">
          <p:sp>
            <p:nvSpPr>
              <p:cNvPr id="160" name="Rectangle 15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1175" y="3351494"/>
                <a:ext cx="716863" cy="523220"/>
              </a:xfrm>
              <a:prstGeom prst="rect">
                <a:avLst/>
              </a:prstGeom>
              <a:blipFill>
                <a:blip r:embed="rId15"/>
                <a:stretch>
                  <a:fillRect t="-11628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1" name="TextBox 160"/>
          <p:cNvSpPr txBox="1"/>
          <p:nvPr/>
        </p:nvSpPr>
        <p:spPr>
          <a:xfrm>
            <a:off x="7418341" y="4644830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57</a:t>
            </a:r>
          </a:p>
        </p:txBody>
      </p:sp>
      <p:pic>
        <p:nvPicPr>
          <p:cNvPr id="162" name="Picture 16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67652" y="514657"/>
            <a:ext cx="747045" cy="747045"/>
          </a:xfrm>
          <a:prstGeom prst="rect">
            <a:avLst/>
          </a:prstGeom>
        </p:spPr>
      </p:pic>
      <p:sp>
        <p:nvSpPr>
          <p:cNvPr id="163" name="TextBox 162"/>
          <p:cNvSpPr txBox="1"/>
          <p:nvPr/>
        </p:nvSpPr>
        <p:spPr>
          <a:xfrm>
            <a:off x="5549333" y="63229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05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12" grpId="0"/>
      <p:bldP spid="100" grpId="0" animBg="1"/>
      <p:bldP spid="101" grpId="0" animBg="1"/>
      <p:bldP spid="102" grpId="0"/>
      <p:bldP spid="104" grpId="0"/>
      <p:bldP spid="105" grpId="0"/>
      <p:bldP spid="106" grpId="0" animBg="1"/>
      <p:bldP spid="107" grpId="0"/>
      <p:bldP spid="108" grpId="0"/>
      <p:bldP spid="109" grpId="0" animBg="1"/>
      <p:bldP spid="110" grpId="0"/>
      <p:bldP spid="111" grpId="0"/>
      <p:bldP spid="112" grpId="0" animBg="1"/>
      <p:bldP spid="113" grpId="0"/>
      <p:bldP spid="114" grpId="0"/>
      <p:bldP spid="133" grpId="0" animBg="1"/>
      <p:bldP spid="134" grpId="0"/>
      <p:bldP spid="153" grpId="0"/>
      <p:bldP spid="154" grpId="0" animBg="1"/>
      <p:bldP spid="155" grpId="0"/>
      <p:bldP spid="156" grpId="0"/>
      <p:bldP spid="159" grpId="0" animBg="1"/>
      <p:bldP spid="160" grpId="0"/>
      <p:bldP spid="161" grpId="0"/>
      <p:bldP spid="163" grpId="0"/>
      <p:bldP spid="163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58" y="1142526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23426" y="384427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What is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3?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426" y="384427"/>
                <a:ext cx="7848055" cy="523220"/>
              </a:xfrm>
              <a:prstGeom prst="rect">
                <a:avLst/>
              </a:prstGeom>
              <a:blipFill>
                <a:blip r:embed="rId6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ounded Rectangular Callout 22"/>
          <p:cNvSpPr/>
          <p:nvPr/>
        </p:nvSpPr>
        <p:spPr>
          <a:xfrm>
            <a:off x="2095310" y="1434692"/>
            <a:ext cx="3725525" cy="846829"/>
          </a:xfrm>
          <a:prstGeom prst="wedgeRoundRectCallout">
            <a:avLst>
              <a:gd name="adj1" fmla="val -61596"/>
              <a:gd name="adj2" fmla="val 28442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095310" y="1450524"/>
                <a:ext cx="37255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added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and 9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</a:p>
              <a:p>
                <a:pPr algn="ctr"/>
                <a:r>
                  <a:rPr lang="en-GB" sz="2400" dirty="0"/>
                  <a:t>to make 57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5310" y="1450524"/>
                <a:ext cx="3725524" cy="830997"/>
              </a:xfrm>
              <a:prstGeom prst="rect">
                <a:avLst/>
              </a:prstGeom>
              <a:blipFill>
                <a:blip r:embed="rId7"/>
                <a:stretch>
                  <a:fillRect t="-588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909657" y="2880679"/>
            <a:ext cx="3513076" cy="1116000"/>
            <a:chOff x="909657" y="2880679"/>
            <a:chExt cx="3513076" cy="1116000"/>
          </a:xfrm>
        </p:grpSpPr>
        <p:grpSp>
          <p:nvGrpSpPr>
            <p:cNvPr id="3" name="Group 2"/>
            <p:cNvGrpSpPr/>
            <p:nvPr/>
          </p:nvGrpSpPr>
          <p:grpSpPr>
            <a:xfrm>
              <a:off x="909657" y="2880679"/>
              <a:ext cx="324000" cy="1116000"/>
              <a:chOff x="1384619" y="2798276"/>
              <a:chExt cx="540000" cy="1779753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1263999" y="2880679"/>
              <a:ext cx="324000" cy="1116000"/>
              <a:chOff x="1384619" y="2798276"/>
              <a:chExt cx="540000" cy="1779753"/>
            </a:xfrm>
          </p:grpSpPr>
          <p:sp>
            <p:nvSpPr>
              <p:cNvPr id="31" name="Oval 30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1618341" y="2880679"/>
              <a:ext cx="324000" cy="1116000"/>
              <a:chOff x="1384619" y="2798276"/>
              <a:chExt cx="540000" cy="1779753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1972683" y="2880679"/>
              <a:ext cx="324000" cy="1116000"/>
              <a:chOff x="1384619" y="2798276"/>
              <a:chExt cx="540000" cy="1779753"/>
            </a:xfrm>
          </p:grpSpPr>
          <p:sp>
            <p:nvSpPr>
              <p:cNvPr id="39" name="Oval 38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2327025" y="2880679"/>
              <a:ext cx="324000" cy="1116000"/>
              <a:chOff x="1384619" y="2798276"/>
              <a:chExt cx="540000" cy="1779753"/>
            </a:xfrm>
          </p:grpSpPr>
          <p:sp>
            <p:nvSpPr>
              <p:cNvPr id="43" name="Oval 42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Oval 43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Oval 44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2681367" y="2880679"/>
              <a:ext cx="324000" cy="1116000"/>
              <a:chOff x="1384619" y="2798276"/>
              <a:chExt cx="540000" cy="1779753"/>
            </a:xfrm>
          </p:grpSpPr>
          <p:sp>
            <p:nvSpPr>
              <p:cNvPr id="47" name="Oval 46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Oval 47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3035709" y="2880679"/>
              <a:ext cx="324000" cy="1116000"/>
              <a:chOff x="1384619" y="2798276"/>
              <a:chExt cx="540000" cy="1779753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4" name="Group 53"/>
            <p:cNvGrpSpPr/>
            <p:nvPr/>
          </p:nvGrpSpPr>
          <p:grpSpPr>
            <a:xfrm>
              <a:off x="3390051" y="2880679"/>
              <a:ext cx="324000" cy="1116000"/>
              <a:chOff x="1384619" y="2798276"/>
              <a:chExt cx="540000" cy="1779753"/>
            </a:xfrm>
          </p:grpSpPr>
          <p:sp>
            <p:nvSpPr>
              <p:cNvPr id="55" name="Oval 54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Oval 56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8" name="Group 57"/>
            <p:cNvGrpSpPr/>
            <p:nvPr/>
          </p:nvGrpSpPr>
          <p:grpSpPr>
            <a:xfrm>
              <a:off x="3744393" y="2880679"/>
              <a:ext cx="324000" cy="1116000"/>
              <a:chOff x="1384619" y="2798276"/>
              <a:chExt cx="540000" cy="1779753"/>
            </a:xfrm>
          </p:grpSpPr>
          <p:sp>
            <p:nvSpPr>
              <p:cNvPr id="59" name="Oval 58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4" name="Group 63"/>
            <p:cNvGrpSpPr/>
            <p:nvPr/>
          </p:nvGrpSpPr>
          <p:grpSpPr>
            <a:xfrm>
              <a:off x="4098733" y="2880679"/>
              <a:ext cx="324000" cy="1116000"/>
              <a:chOff x="1384619" y="2798276"/>
              <a:chExt cx="540000" cy="1779753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1" name="Group 10"/>
          <p:cNvGrpSpPr/>
          <p:nvPr/>
        </p:nvGrpSpPr>
        <p:grpSpPr>
          <a:xfrm>
            <a:off x="4501621" y="2884248"/>
            <a:ext cx="3158736" cy="1116000"/>
            <a:chOff x="4501621" y="2884248"/>
            <a:chExt cx="3158736" cy="1116000"/>
          </a:xfrm>
        </p:grpSpPr>
        <p:grpSp>
          <p:nvGrpSpPr>
            <p:cNvPr id="115" name="Group 114"/>
            <p:cNvGrpSpPr/>
            <p:nvPr/>
          </p:nvGrpSpPr>
          <p:grpSpPr>
            <a:xfrm>
              <a:off x="4501621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16" name="Oval 115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Oval 116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Oval 117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19" name="Group 118"/>
            <p:cNvGrpSpPr/>
            <p:nvPr/>
          </p:nvGrpSpPr>
          <p:grpSpPr>
            <a:xfrm>
              <a:off x="4855963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20" name="Oval 119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1" name="Oval 120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Oval 121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3" name="Group 122"/>
            <p:cNvGrpSpPr/>
            <p:nvPr/>
          </p:nvGrpSpPr>
          <p:grpSpPr>
            <a:xfrm>
              <a:off x="5210305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24" name="Oval 123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Oval 124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Oval 125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7" name="Group 126"/>
            <p:cNvGrpSpPr/>
            <p:nvPr/>
          </p:nvGrpSpPr>
          <p:grpSpPr>
            <a:xfrm>
              <a:off x="5564647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28" name="Oval 127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Oval 128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Oval 129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1" name="Group 130"/>
            <p:cNvGrpSpPr/>
            <p:nvPr/>
          </p:nvGrpSpPr>
          <p:grpSpPr>
            <a:xfrm>
              <a:off x="5918989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32" name="Oval 131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5" name="Oval 134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6" name="Oval 135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6273331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38" name="Oval 137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Oval 138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Oval 139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41" name="Group 140"/>
            <p:cNvGrpSpPr/>
            <p:nvPr/>
          </p:nvGrpSpPr>
          <p:grpSpPr>
            <a:xfrm>
              <a:off x="6627673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42" name="Oval 141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" name="Oval 142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Oval 143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45" name="Group 144"/>
            <p:cNvGrpSpPr/>
            <p:nvPr/>
          </p:nvGrpSpPr>
          <p:grpSpPr>
            <a:xfrm>
              <a:off x="6982015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46" name="Oval 145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7" name="Oval 146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8" name="Oval 147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49" name="Group 148"/>
            <p:cNvGrpSpPr/>
            <p:nvPr/>
          </p:nvGrpSpPr>
          <p:grpSpPr>
            <a:xfrm>
              <a:off x="7336357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50" name="Oval 149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1" name="Oval 150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Oval 151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405841" y="4000248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5841" y="4000248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228799" y="3996679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27</a:t>
                </a:r>
              </a:p>
            </p:txBody>
          </p:sp>
        </mc:Choice>
        <mc:Fallback xmlns="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8799" y="3996679"/>
                <a:ext cx="2186152" cy="523220"/>
              </a:xfrm>
              <a:prstGeom prst="rect">
                <a:avLst/>
              </a:prstGeom>
              <a:blipFill>
                <a:blip r:embed="rId9"/>
                <a:stretch>
                  <a:fillRect l="-586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3408545" y="4841338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57</a:t>
                </a:r>
              </a:p>
            </p:txBody>
          </p:sp>
        </mc:Choice>
        <mc:Fallback xmlns="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8545" y="4841338"/>
                <a:ext cx="2186152" cy="523220"/>
              </a:xfrm>
              <a:prstGeom prst="rect">
                <a:avLst/>
              </a:prstGeom>
              <a:blipFill>
                <a:blip r:embed="rId10"/>
                <a:stretch>
                  <a:fillRect l="-5571" t="-10465" r="-22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0837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" grpId="0"/>
      <p:bldP spid="157" grpId="0"/>
      <p:bldP spid="158" grpId="0"/>
      <p:bldP spid="1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458" y="192834"/>
            <a:ext cx="1427798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23426" y="384427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What is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3?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426" y="384427"/>
                <a:ext cx="7848055" cy="523220"/>
              </a:xfrm>
              <a:prstGeom prst="rect">
                <a:avLst/>
              </a:prstGeom>
              <a:blipFill>
                <a:blip r:embed="rId6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ounded Rectangular Callout 23"/>
          <p:cNvSpPr/>
          <p:nvPr/>
        </p:nvSpPr>
        <p:spPr>
          <a:xfrm>
            <a:off x="2681368" y="1060351"/>
            <a:ext cx="4353590" cy="1345643"/>
          </a:xfrm>
          <a:prstGeom prst="wedgeRoundRectCallout">
            <a:avLst>
              <a:gd name="adj1" fmla="val 56216"/>
              <a:gd name="adj2" fmla="val -37888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681368" y="1141047"/>
                <a:ext cx="4353591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know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is equal to 20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and that is 60 </a:t>
                </a:r>
              </a:p>
              <a:p>
                <a:pPr algn="ctr"/>
                <a:r>
                  <a:rPr lang="en-GB" sz="2400" dirty="0"/>
                  <a:t>Then I took one 3 away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1368" y="1141047"/>
                <a:ext cx="4353591" cy="1200329"/>
              </a:xfrm>
              <a:prstGeom prst="rect">
                <a:avLst/>
              </a:prstGeom>
              <a:blipFill>
                <a:blip r:embed="rId7"/>
                <a:stretch>
                  <a:fillRect t="-4061" r="-560" b="-10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924830" y="2880679"/>
            <a:ext cx="3513076" cy="1116000"/>
            <a:chOff x="909657" y="2880679"/>
            <a:chExt cx="3513076" cy="1116000"/>
          </a:xfrm>
        </p:grpSpPr>
        <p:grpSp>
          <p:nvGrpSpPr>
            <p:cNvPr id="3" name="Group 2"/>
            <p:cNvGrpSpPr/>
            <p:nvPr/>
          </p:nvGrpSpPr>
          <p:grpSpPr>
            <a:xfrm>
              <a:off x="909657" y="2880679"/>
              <a:ext cx="324000" cy="1116000"/>
              <a:chOff x="1384619" y="2798276"/>
              <a:chExt cx="540000" cy="1779753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1263999" y="2880679"/>
              <a:ext cx="324000" cy="1116000"/>
              <a:chOff x="1384619" y="2798276"/>
              <a:chExt cx="540000" cy="1779753"/>
            </a:xfrm>
          </p:grpSpPr>
          <p:sp>
            <p:nvSpPr>
              <p:cNvPr id="31" name="Oval 30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1618341" y="2880679"/>
              <a:ext cx="324000" cy="1116000"/>
              <a:chOff x="1384619" y="2798276"/>
              <a:chExt cx="540000" cy="1779753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1972683" y="2880679"/>
              <a:ext cx="324000" cy="1116000"/>
              <a:chOff x="1384619" y="2798276"/>
              <a:chExt cx="540000" cy="1779753"/>
            </a:xfrm>
          </p:grpSpPr>
          <p:sp>
            <p:nvSpPr>
              <p:cNvPr id="39" name="Oval 38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2327025" y="2880679"/>
              <a:ext cx="324000" cy="1116000"/>
              <a:chOff x="1384619" y="2798276"/>
              <a:chExt cx="540000" cy="1779753"/>
            </a:xfrm>
          </p:grpSpPr>
          <p:sp>
            <p:nvSpPr>
              <p:cNvPr id="43" name="Oval 42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Oval 43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Oval 44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2681367" y="2880679"/>
              <a:ext cx="324000" cy="1116000"/>
              <a:chOff x="1384619" y="2798276"/>
              <a:chExt cx="540000" cy="1779753"/>
            </a:xfrm>
          </p:grpSpPr>
          <p:sp>
            <p:nvSpPr>
              <p:cNvPr id="47" name="Oval 46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Oval 47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3035709" y="2880679"/>
              <a:ext cx="324000" cy="1116000"/>
              <a:chOff x="1384619" y="2798276"/>
              <a:chExt cx="540000" cy="1779753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4" name="Group 53"/>
            <p:cNvGrpSpPr/>
            <p:nvPr/>
          </p:nvGrpSpPr>
          <p:grpSpPr>
            <a:xfrm>
              <a:off x="3390051" y="2880679"/>
              <a:ext cx="324000" cy="1116000"/>
              <a:chOff x="1384619" y="2798276"/>
              <a:chExt cx="540000" cy="1779753"/>
            </a:xfrm>
          </p:grpSpPr>
          <p:sp>
            <p:nvSpPr>
              <p:cNvPr id="55" name="Oval 54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Oval 56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8" name="Group 57"/>
            <p:cNvGrpSpPr/>
            <p:nvPr/>
          </p:nvGrpSpPr>
          <p:grpSpPr>
            <a:xfrm>
              <a:off x="3744393" y="2880679"/>
              <a:ext cx="324000" cy="1116000"/>
              <a:chOff x="1384619" y="2798276"/>
              <a:chExt cx="540000" cy="1779753"/>
            </a:xfrm>
          </p:grpSpPr>
          <p:sp>
            <p:nvSpPr>
              <p:cNvPr id="59" name="Oval 58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4" name="Group 63"/>
            <p:cNvGrpSpPr/>
            <p:nvPr/>
          </p:nvGrpSpPr>
          <p:grpSpPr>
            <a:xfrm>
              <a:off x="4098733" y="2880679"/>
              <a:ext cx="324000" cy="1116000"/>
              <a:chOff x="1384619" y="2798276"/>
              <a:chExt cx="540000" cy="1779753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405841" y="4000248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5841" y="4000248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228799" y="3996679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8799" y="3996679"/>
                <a:ext cx="2186152" cy="523220"/>
              </a:xfrm>
              <a:prstGeom prst="rect">
                <a:avLst/>
              </a:prstGeom>
              <a:blipFill>
                <a:blip r:embed="rId9"/>
                <a:stretch>
                  <a:fillRect l="-586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Group 9"/>
          <p:cNvGrpSpPr/>
          <p:nvPr/>
        </p:nvGrpSpPr>
        <p:grpSpPr>
          <a:xfrm>
            <a:off x="4501621" y="2880678"/>
            <a:ext cx="3516122" cy="1119570"/>
            <a:chOff x="4501621" y="2880678"/>
            <a:chExt cx="3516122" cy="1119570"/>
          </a:xfrm>
        </p:grpSpPr>
        <p:grpSp>
          <p:nvGrpSpPr>
            <p:cNvPr id="115" name="Group 114"/>
            <p:cNvGrpSpPr/>
            <p:nvPr/>
          </p:nvGrpSpPr>
          <p:grpSpPr>
            <a:xfrm>
              <a:off x="4501621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16" name="Oval 115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Oval 116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Oval 117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19" name="Group 118"/>
            <p:cNvGrpSpPr/>
            <p:nvPr/>
          </p:nvGrpSpPr>
          <p:grpSpPr>
            <a:xfrm>
              <a:off x="4855963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20" name="Oval 119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1" name="Oval 120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Oval 121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3" name="Group 122"/>
            <p:cNvGrpSpPr/>
            <p:nvPr/>
          </p:nvGrpSpPr>
          <p:grpSpPr>
            <a:xfrm>
              <a:off x="5210305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24" name="Oval 123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Oval 124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Oval 125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7" name="Group 126"/>
            <p:cNvGrpSpPr/>
            <p:nvPr/>
          </p:nvGrpSpPr>
          <p:grpSpPr>
            <a:xfrm>
              <a:off x="5564647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28" name="Oval 127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Oval 128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Oval 129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1" name="Group 130"/>
            <p:cNvGrpSpPr/>
            <p:nvPr/>
          </p:nvGrpSpPr>
          <p:grpSpPr>
            <a:xfrm>
              <a:off x="5918989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32" name="Oval 131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5" name="Oval 134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6" name="Oval 135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6273331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38" name="Oval 137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Oval 138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Oval 139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41" name="Group 140"/>
            <p:cNvGrpSpPr/>
            <p:nvPr/>
          </p:nvGrpSpPr>
          <p:grpSpPr>
            <a:xfrm>
              <a:off x="6627673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42" name="Oval 141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" name="Oval 142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" name="Oval 143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45" name="Group 144"/>
            <p:cNvGrpSpPr/>
            <p:nvPr/>
          </p:nvGrpSpPr>
          <p:grpSpPr>
            <a:xfrm>
              <a:off x="6982015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46" name="Oval 145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7" name="Oval 146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8" name="Oval 147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49" name="Group 148"/>
            <p:cNvGrpSpPr/>
            <p:nvPr/>
          </p:nvGrpSpPr>
          <p:grpSpPr>
            <a:xfrm>
              <a:off x="7336357" y="288424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150" name="Oval 149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1" name="Oval 150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2" name="Oval 151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7693743" y="2880678"/>
              <a:ext cx="324000" cy="1116000"/>
              <a:chOff x="1384619" y="2798276"/>
              <a:chExt cx="540000" cy="1779753"/>
            </a:xfrm>
            <a:solidFill>
              <a:srgbClr val="FF0000"/>
            </a:solidFill>
          </p:grpSpPr>
          <p:sp>
            <p:nvSpPr>
              <p:cNvPr id="91" name="Oval 90"/>
              <p:cNvSpPr/>
              <p:nvPr/>
            </p:nvSpPr>
            <p:spPr>
              <a:xfrm>
                <a:off x="1384619" y="2798276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" name="Oval 91"/>
              <p:cNvSpPr/>
              <p:nvPr/>
            </p:nvSpPr>
            <p:spPr>
              <a:xfrm>
                <a:off x="1384619" y="3418152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Oval 92"/>
              <p:cNvSpPr/>
              <p:nvPr/>
            </p:nvSpPr>
            <p:spPr>
              <a:xfrm>
                <a:off x="1384619" y="4038029"/>
                <a:ext cx="540000" cy="54000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3408545" y="4675848"/>
                <a:ext cx="218615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</a:p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57</a:t>
                </a: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8545" y="4675848"/>
                <a:ext cx="2186152" cy="954107"/>
              </a:xfrm>
              <a:prstGeom prst="rect">
                <a:avLst/>
              </a:prstGeom>
              <a:blipFill>
                <a:blip r:embed="rId10"/>
                <a:stretch>
                  <a:fillRect l="-5571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/>
          <p:nvPr/>
        </p:nvCxnSpPr>
        <p:spPr>
          <a:xfrm flipH="1" flipV="1">
            <a:off x="7736323" y="2868607"/>
            <a:ext cx="266592" cy="112807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4253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157" grpId="0"/>
      <p:bldP spid="1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4192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Extra practise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64245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77" y="863917"/>
            <a:ext cx="7835807" cy="47779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4445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" y="670941"/>
            <a:ext cx="7982712" cy="508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4298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0.9|0.7|0.9|0.9|1.2|1.6|9.7|0.9|0.9|1.2|13.9|1.3|3.1|3.2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6|2.6|3.3|4.6|1.6|1.8|2.1|2.3|2.4|1.7|2.8|12.1|4|2.8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1.8|5.3|3.1|12|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.7|6|1.8|0.9|0.7|0.7|1.2|8|7.2|11.5|1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5.5|1.3|4.3|11.6|3.9|3.7|6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0.7|14.8|4.3|4.7|2.4|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4|7.7|3.1|5.6|4.9|11|0.7|3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9.5|6.4|2.5|1|2.3|3.5|3.3|0.8|0.5|0.7|0.4|0.6|0.3|0.4|0.3|0.4|0.3|0.4|0.4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4|4.7|2.3|3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4|4.2|1|4.3|0.9|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4|4.2|1|4.3|0.9|2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285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E5DCE2-FE09-4BC7-82D2-CCA4A934CA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522d4c35-b548-4432-90ae-af4376e1c4b4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8682</TotalTime>
  <Words>450</Words>
  <Application>Microsoft Office PowerPoint</Application>
  <PresentationFormat>On-screen Show (4:3)</PresentationFormat>
  <Paragraphs>208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23</vt:i4>
      </vt:variant>
    </vt:vector>
  </HeadingPairs>
  <TitlesOfParts>
    <vt:vector size="36" baseType="lpstr">
      <vt:lpstr>Arial</vt:lpstr>
      <vt:lpstr>Bariol Regular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Starter</vt:lpstr>
      <vt:lpstr>Starter - answers</vt:lpstr>
      <vt:lpstr>Click on the link to play the video for today’s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  <vt:lpstr>Extra practise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Holly Cleveley</cp:lastModifiedBy>
  <cp:revision>234</cp:revision>
  <dcterms:created xsi:type="dcterms:W3CDTF">2019-07-05T11:02:13Z</dcterms:created>
  <dcterms:modified xsi:type="dcterms:W3CDTF">2021-01-21T10:49:26Z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