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37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743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2694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933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0171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354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706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7609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305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5193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52800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8178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5412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70146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12519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2683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010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.png"/><Relationship Id="rId5" Type="http://schemas.openxmlformats.org/officeDocument/2006/relationships/hyperlink" Target="https://www.newsflare.com/video/25098/weather-nature/huge-waves-in-cornwall-as-storms-batter-the-uk" TargetMode="Externa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1936" y="118913"/>
            <a:ext cx="7766936" cy="1096899"/>
          </a:xfrm>
        </p:spPr>
        <p:txBody>
          <a:bodyPr>
            <a:normAutofit/>
          </a:bodyPr>
          <a:lstStyle/>
          <a:p>
            <a:pPr algn="ctr"/>
            <a:r>
              <a:rPr lang="en-GB" sz="4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Let’s get started!</a:t>
            </a:r>
            <a:endParaRPr lang="en-GB" sz="4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84068" y="1555448"/>
            <a:ext cx="821218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rgbClr val="C00000"/>
                </a:solidFill>
                <a:latin typeface="XCCW Joined 6a" panose="03050602040000000000" pitchFamily="66" charset="0"/>
              </a:rPr>
              <a:t>Look at the </a:t>
            </a:r>
            <a:r>
              <a:rPr lang="en-GB" sz="3600" dirty="0" smtClean="0">
                <a:solidFill>
                  <a:srgbClr val="C00000"/>
                </a:solidFill>
                <a:latin typeface="XCCW Joined 6a" panose="03050602040000000000" pitchFamily="66" charset="0"/>
              </a:rPr>
              <a:t>poems, </a:t>
            </a:r>
            <a:r>
              <a:rPr lang="en-GB" sz="3600" dirty="0">
                <a:solidFill>
                  <a:srgbClr val="C00000"/>
                </a:solidFill>
                <a:latin typeface="XCCW Joined 6a" panose="03050602040000000000" pitchFamily="66" charset="0"/>
              </a:rPr>
              <a:t>can </a:t>
            </a:r>
            <a:br>
              <a:rPr lang="en-GB" sz="3600" dirty="0">
                <a:solidFill>
                  <a:srgbClr val="C00000"/>
                </a:solidFill>
                <a:latin typeface="XCCW Joined 6a" panose="03050602040000000000" pitchFamily="66" charset="0"/>
              </a:rPr>
            </a:br>
            <a:r>
              <a:rPr lang="en-GB" sz="3600" dirty="0">
                <a:solidFill>
                  <a:srgbClr val="C00000"/>
                </a:solidFill>
                <a:latin typeface="XCCW Joined 6a" panose="03050602040000000000" pitchFamily="66" charset="0"/>
              </a:rPr>
              <a:t>you spot any personification</a:t>
            </a:r>
            <a:r>
              <a:rPr lang="en-GB" sz="3600" dirty="0" smtClean="0">
                <a:solidFill>
                  <a:srgbClr val="C00000"/>
                </a:solidFill>
                <a:latin typeface="XCCW Joined 6a" panose="03050602040000000000" pitchFamily="66" charset="0"/>
              </a:rPr>
              <a:t>?</a:t>
            </a:r>
          </a:p>
          <a:p>
            <a:pPr algn="ctr"/>
            <a:r>
              <a:rPr lang="en-GB" sz="3600" dirty="0" smtClean="0">
                <a:solidFill>
                  <a:srgbClr val="C00000"/>
                </a:solidFill>
                <a:latin typeface="XCCW Joined 6a" panose="03050602040000000000" pitchFamily="66" charset="0"/>
              </a:rPr>
              <a:t> </a:t>
            </a:r>
            <a:endParaRPr lang="en-GB" sz="3600" dirty="0">
              <a:solidFill>
                <a:srgbClr val="C00000"/>
              </a:solidFill>
              <a:latin typeface="XCCW Joined 6a" panose="03050602040000000000" pitchFamily="66" charset="0"/>
            </a:endParaRPr>
          </a:p>
          <a:p>
            <a:pPr algn="ctr"/>
            <a:r>
              <a:rPr lang="en-GB" sz="3600" dirty="0">
                <a:solidFill>
                  <a:srgbClr val="800080"/>
                </a:solidFill>
                <a:latin typeface="XCCW Joined 6a" panose="03050602040000000000" pitchFamily="66" charset="0"/>
              </a:rPr>
              <a:t>Which is your favourite and why? </a:t>
            </a:r>
            <a:endParaRPr lang="en-GB" sz="3600" dirty="0" smtClean="0">
              <a:solidFill>
                <a:srgbClr val="800080"/>
              </a:solidFill>
              <a:latin typeface="XCCW Joined 6a" panose="03050602040000000000" pitchFamily="66" charset="0"/>
            </a:endParaRPr>
          </a:p>
          <a:p>
            <a:pPr algn="ctr"/>
            <a:endParaRPr lang="en-GB" sz="3600" dirty="0">
              <a:solidFill>
                <a:srgbClr val="800080"/>
              </a:solidFill>
              <a:latin typeface="XCCW Joined 6a" panose="03050602040000000000" pitchFamily="66" charset="0"/>
            </a:endParaRPr>
          </a:p>
          <a:p>
            <a:pPr algn="ctr"/>
            <a:r>
              <a:rPr lang="en-GB" sz="3600" dirty="0">
                <a:solidFill>
                  <a:srgbClr val="C00000"/>
                </a:solidFill>
                <a:latin typeface="XCCW Joined 6a" panose="03050602040000000000" pitchFamily="66" charset="0"/>
              </a:rPr>
              <a:t>How does the poet make you feel?</a:t>
            </a:r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038872" y="60241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833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89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025" y="870856"/>
            <a:ext cx="8349100" cy="4380412"/>
          </a:xfrm>
        </p:spPr>
        <p:txBody>
          <a:bodyPr>
            <a:noAutofit/>
          </a:bodyPr>
          <a:lstStyle/>
          <a:p>
            <a:pPr algn="ctr"/>
            <a:r>
              <a:rPr lang="en-GB" sz="7200" dirty="0"/>
              <a:t>L.O. I am learning to write a poem.</a:t>
            </a:r>
            <a:br>
              <a:rPr lang="en-GB" sz="7200" dirty="0"/>
            </a:br>
            <a:r>
              <a:rPr lang="en-GB" sz="7200" dirty="0" smtClean="0"/>
              <a:t>Text: The </a:t>
            </a:r>
            <a:r>
              <a:rPr lang="en-GB" sz="7200" dirty="0" err="1"/>
              <a:t>Mousehole</a:t>
            </a:r>
            <a:r>
              <a:rPr lang="en-GB" sz="7200" dirty="0"/>
              <a:t> Cat </a:t>
            </a: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38012" y="591965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51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07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4888" y="976992"/>
            <a:ext cx="6690041" cy="423508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72818" y="521207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5"/>
              </a:rPr>
              <a:t>https://</a:t>
            </a:r>
            <a:r>
              <a:rPr lang="en-GB" dirty="0" smtClean="0">
                <a:hlinkClick r:id="rId5"/>
              </a:rPr>
              <a:t>www.newsflare.com/video/25098/weather-nature/huge-waves-in-cornwall-as-storms-batter-the-uk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851908" y="470262"/>
            <a:ext cx="609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err="1" smtClean="0"/>
              <a:t>Mousehole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860971" y="55258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427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0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Listen to me reading you page 9. Draw pictures to show!</a:t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675" y="1930400"/>
            <a:ext cx="11296650" cy="4257675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28514" y="61880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163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20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68328" y="1387566"/>
            <a:ext cx="9320387" cy="4488406"/>
          </a:xfrm>
          <a:prstGeom prst="rect">
            <a:avLst/>
          </a:prstGeom>
        </p:spPr>
      </p:pic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Now label your pictures!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809897" y="6045788"/>
            <a:ext cx="7406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Can you add any of your own words or phrases?</a:t>
            </a:r>
            <a:endParaRPr lang="en-GB" sz="2400" dirty="0"/>
          </a:p>
        </p:txBody>
      </p:sp>
      <p:pic>
        <p:nvPicPr>
          <p:cNvPr id="1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74002" y="60457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950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84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4121" y="2416628"/>
            <a:ext cx="7172925" cy="410173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1074" y="300446"/>
            <a:ext cx="87782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Now write 3 or 4 sentences to match your pictures.</a:t>
            </a:r>
          </a:p>
          <a:p>
            <a:endParaRPr lang="en-GB" dirty="0"/>
          </a:p>
          <a:p>
            <a:r>
              <a:rPr lang="en-GB" dirty="0" smtClean="0"/>
              <a:t>Examples:</a:t>
            </a:r>
          </a:p>
          <a:p>
            <a:r>
              <a:rPr lang="en-GB" dirty="0" smtClean="0">
                <a:solidFill>
                  <a:schemeClr val="accent2"/>
                </a:solidFill>
              </a:rPr>
              <a:t>The Great Storm Cat hunted it’s prey. 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Furiously, the storm made it’s way to the small fishing village.</a:t>
            </a:r>
          </a:p>
          <a:p>
            <a:r>
              <a:rPr lang="en-GB" dirty="0" smtClean="0">
                <a:solidFill>
                  <a:srgbClr val="0070C0"/>
                </a:solidFill>
              </a:rPr>
              <a:t>Loud shrieks filled the sky as the wind attacked the cove. 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8" name="Cloud Callout 7"/>
          <p:cNvSpPr/>
          <p:nvPr/>
        </p:nvSpPr>
        <p:spPr>
          <a:xfrm>
            <a:off x="8974184" y="2299062"/>
            <a:ext cx="3043646" cy="2795452"/>
          </a:xfrm>
          <a:prstGeom prst="cloudCallout">
            <a:avLst>
              <a:gd name="adj1" fmla="val -34138"/>
              <a:gd name="adj2" fmla="val 82126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Challenge: </a:t>
            </a:r>
          </a:p>
          <a:p>
            <a:pPr algn="ctr"/>
            <a:r>
              <a:rPr lang="en-GB" dirty="0" smtClean="0"/>
              <a:t>Can you use personification for some of your sentences? </a:t>
            </a:r>
            <a:endParaRPr lang="en-GB" dirty="0"/>
          </a:p>
        </p:txBody>
      </p: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23566" y="60764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331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71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loud Callout 3"/>
          <p:cNvSpPr/>
          <p:nvPr/>
        </p:nvSpPr>
        <p:spPr>
          <a:xfrm>
            <a:off x="1580606" y="809897"/>
            <a:ext cx="8294914" cy="4558937"/>
          </a:xfrm>
          <a:prstGeom prst="cloudCallout">
            <a:avLst>
              <a:gd name="adj1" fmla="val -57053"/>
              <a:gd name="adj2" fmla="val 68231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5400" dirty="0" smtClean="0"/>
              <a:t>Which is your favourite sentence and why?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267543438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66</TotalTime>
  <Words>119</Words>
  <Application>Microsoft Office PowerPoint</Application>
  <PresentationFormat>Widescreen</PresentationFormat>
  <Paragraphs>21</Paragraphs>
  <Slides>7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Tahoma</vt:lpstr>
      <vt:lpstr>Trebuchet MS</vt:lpstr>
      <vt:lpstr>Wingdings 3</vt:lpstr>
      <vt:lpstr>XCCW Joined 6a</vt:lpstr>
      <vt:lpstr>Facet</vt:lpstr>
      <vt:lpstr>PowerPoint Presentation</vt:lpstr>
      <vt:lpstr>L.O. I am learning to write a poem. Text: The Mousehole Cat </vt:lpstr>
      <vt:lpstr>PowerPoint Presentation</vt:lpstr>
      <vt:lpstr>Listen to me reading you page 9. Draw pictures to show!  </vt:lpstr>
      <vt:lpstr>Now label your pictures!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Woods</dc:creator>
  <cp:lastModifiedBy>Rachel Woods</cp:lastModifiedBy>
  <cp:revision>16</cp:revision>
  <dcterms:created xsi:type="dcterms:W3CDTF">2021-01-14T13:53:12Z</dcterms:created>
  <dcterms:modified xsi:type="dcterms:W3CDTF">2021-01-15T09:37:18Z</dcterms:modified>
</cp:coreProperties>
</file>