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7" r:id="rId3"/>
    <p:sldId id="308" r:id="rId4"/>
    <p:sldId id="309" r:id="rId5"/>
    <p:sldId id="310" r:id="rId6"/>
    <p:sldId id="311" r:id="rId7"/>
    <p:sldId id="30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="" roundtripDataSignature="AMtx7mj+uk7lGvk5OU/7PD7VA+mvwXq48g==" r:id="rId25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68AC"/>
    <a:srgbClr val="F9B000"/>
    <a:srgbClr val="00649C"/>
    <a:srgbClr val="E6E6E6"/>
    <a:srgbClr val="86BD34"/>
    <a:srgbClr val="E52721"/>
    <a:srgbClr val="009386"/>
    <a:srgbClr val="6FBC85"/>
    <a:srgbClr val="FFEDAA"/>
    <a:srgbClr val="F082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05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58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5" Type="http://customschemas.google.com/relationships/presentationmetadata" Target="metadata"/><Relationship Id="rId2" Type="http://schemas.openxmlformats.org/officeDocument/2006/relationships/slide" Target="slides/slide1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28" Type="http://schemas.openxmlformats.org/officeDocument/2006/relationships/theme" Target="theme/theme1.xml"/><Relationship Id="rId4" Type="http://schemas.openxmlformats.org/officeDocument/2006/relationships/slide" Target="slides/slide3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>
            <a:extLst>
              <a:ext uri="{FF2B5EF4-FFF2-40B4-BE49-F238E27FC236}">
                <a16:creationId xmlns:a16="http://schemas.microsoft.com/office/drawing/2014/main" id="{4DE05D62-266A-494F-8F98-9BD59697A92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481280" y="6208835"/>
            <a:ext cx="576262" cy="58102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595252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3">
            <a:extLst>
              <a:ext uri="{FF2B5EF4-FFF2-40B4-BE49-F238E27FC236}">
                <a16:creationId xmlns:a16="http://schemas.microsoft.com/office/drawing/2014/main" id="{FBC80EC4-F25A-4DFA-BA3F-E234E2C0DCF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r>
              <a:rPr lang="en-GB" sz="1350" strike="noStrike" noProof="1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3434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434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837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480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872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280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650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421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D98283-971A-4087-9848-6D441FE00BCD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FB930C3-B199-4B44-A70F-6308ABBAE2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020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2957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0537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9214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3"/>
            <a:ext cx="8258176" cy="885825"/>
          </a:xfrm>
          <a:prstGeom prst="rect">
            <a:avLst/>
          </a:prstGeom>
          <a:solidFill>
            <a:srgbClr val="00649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1621654" y="848409"/>
            <a:ext cx="6165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In Fewer Than 200 Words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5652238-63B8-4E6F-8BEA-7DAAC1B462DA}"/>
              </a:ext>
            </a:extLst>
          </p:cNvPr>
          <p:cNvSpPr/>
          <p:nvPr/>
        </p:nvSpPr>
        <p:spPr>
          <a:xfrm>
            <a:off x="1647877" y="2402045"/>
            <a:ext cx="6087850" cy="1438436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B424FA-19A0-49E5-99C8-D653CF9EA55D}"/>
              </a:ext>
            </a:extLst>
          </p:cNvPr>
          <p:cNvSpPr txBox="1"/>
          <p:nvPr/>
        </p:nvSpPr>
        <p:spPr>
          <a:xfrm>
            <a:off x="1691885" y="2499684"/>
            <a:ext cx="6043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Your challenge is to continue the story that has already been started using no more than 200 words.</a:t>
            </a:r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E744D1-E0B9-442D-A1C8-48871EE81966}"/>
              </a:ext>
            </a:extLst>
          </p:cNvPr>
          <p:cNvSpPr txBox="1"/>
          <p:nvPr/>
        </p:nvSpPr>
        <p:spPr>
          <a:xfrm>
            <a:off x="2166986" y="4603806"/>
            <a:ext cx="22231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46BB4C6-98AD-4164-B8C6-E5ACF96C5492}"/>
              </a:ext>
            </a:extLst>
          </p:cNvPr>
          <p:cNvSpPr/>
          <p:nvPr/>
        </p:nvSpPr>
        <p:spPr>
          <a:xfrm>
            <a:off x="4797099" y="4372695"/>
            <a:ext cx="2242755" cy="1200329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68F5131-CBAD-4BA2-8163-BE4CE929EA36}"/>
              </a:ext>
            </a:extLst>
          </p:cNvPr>
          <p:cNvSpPr txBox="1"/>
          <p:nvPr/>
        </p:nvSpPr>
        <p:spPr>
          <a:xfrm>
            <a:off x="4753880" y="4580029"/>
            <a:ext cx="22722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solidFill>
                  <a:schemeClr val="bg1"/>
                </a:solidFill>
                <a:latin typeface="Twinkl" pitchFamily="2" charset="0"/>
              </a:rPr>
              <a:t>Continue to Challenges</a:t>
            </a:r>
          </a:p>
        </p:txBody>
      </p:sp>
      <p:sp>
        <p:nvSpPr>
          <p:cNvPr id="18" name="Rectangle 17">
            <a:hlinkClick r:id="rId2" action="ppaction://hlinksldjump"/>
            <a:extLst>
              <a:ext uri="{FF2B5EF4-FFF2-40B4-BE49-F238E27FC236}">
                <a16:creationId xmlns:a16="http://schemas.microsoft.com/office/drawing/2014/main" id="{244A11FB-789B-4762-A916-CC320F68FBB8}"/>
              </a:ext>
            </a:extLst>
          </p:cNvPr>
          <p:cNvSpPr/>
          <p:nvPr/>
        </p:nvSpPr>
        <p:spPr>
          <a:xfrm>
            <a:off x="4825566" y="4398005"/>
            <a:ext cx="2258541" cy="1168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BC5F353-A856-419C-A74F-91DED856F0D1}"/>
              </a:ext>
            </a:extLst>
          </p:cNvPr>
          <p:cNvSpPr txBox="1"/>
          <p:nvPr/>
        </p:nvSpPr>
        <p:spPr>
          <a:xfrm>
            <a:off x="3920312" y="3284793"/>
            <a:ext cx="24498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Twinkl" pitchFamily="2" charset="0"/>
              </a:rPr>
              <a:t>Have fun!</a:t>
            </a:r>
          </a:p>
        </p:txBody>
      </p:sp>
    </p:spTree>
    <p:extLst>
      <p:ext uri="{BB962C8B-B14F-4D97-AF65-F5344CB8AC3E}">
        <p14:creationId xmlns:p14="http://schemas.microsoft.com/office/powerpoint/2010/main" val="1631022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door&#10;&#10;Description automatically generated">
            <a:extLst>
              <a:ext uri="{FF2B5EF4-FFF2-40B4-BE49-F238E27FC236}">
                <a16:creationId xmlns:a16="http://schemas.microsoft.com/office/drawing/2014/main" id="{594D55CB-35E8-498B-9AC2-4C97D2780C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10" r="2262"/>
          <a:stretch/>
        </p:blipFill>
        <p:spPr>
          <a:xfrm>
            <a:off x="4670703" y="2567411"/>
            <a:ext cx="3704928" cy="271299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00649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496596" y="745359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In Fewer Than 200 Words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1588835"/>
            <a:ext cx="7679185" cy="869886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7401" y="1624890"/>
            <a:ext cx="7598223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As I approached the battered, old door, I saw a tarantula scuttle across the handle and disappear through a crack in the wall.  </a:t>
            </a: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706439" y="2591288"/>
            <a:ext cx="3766860" cy="2695239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768369" y="2634823"/>
            <a:ext cx="3704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What’s on the other side of </a:t>
            </a:r>
          </a:p>
          <a:p>
            <a:r>
              <a:rPr lang="en-GB" sz="1800" dirty="0">
                <a:latin typeface="Twinkl" pitchFamily="2" charset="0"/>
              </a:rPr>
              <a:t>the door?</a:t>
            </a:r>
          </a:p>
          <a:p>
            <a:r>
              <a:rPr lang="en-GB" sz="1800" dirty="0">
                <a:latin typeface="Twinkl" pitchFamily="2" charset="0"/>
              </a:rPr>
              <a:t>Is it creepy? </a:t>
            </a:r>
          </a:p>
          <a:p>
            <a:r>
              <a:rPr lang="en-GB" sz="1800" dirty="0">
                <a:latin typeface="Twinkl" pitchFamily="2" charset="0"/>
              </a:rPr>
              <a:t>Are there any noises? 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GB" sz="1800" dirty="0">
                <a:latin typeface="Twinkl" pitchFamily="2" charset="0"/>
              </a:rPr>
              <a:t>Describe the different emotions that you’re feeling.</a:t>
            </a:r>
          </a:p>
          <a:p>
            <a:r>
              <a:rPr lang="en-GB" sz="1800" dirty="0">
                <a:latin typeface="Twinkl" pitchFamily="2" charset="0"/>
              </a:rPr>
              <a:t>Explain what happens next.</a:t>
            </a:r>
          </a:p>
          <a:p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74F66B9-3761-42D4-AD81-0CCA18064FA5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D9ECF5-175E-4D1F-BA56-B5330B289905}"/>
              </a:ext>
            </a:extLst>
          </p:cNvPr>
          <p:cNvSpPr txBox="1"/>
          <p:nvPr/>
        </p:nvSpPr>
        <p:spPr>
          <a:xfrm>
            <a:off x="649916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Challenge</a:t>
            </a:r>
          </a:p>
        </p:txBody>
      </p:sp>
      <p:sp>
        <p:nvSpPr>
          <p:cNvPr id="29" name="Rectangle 28">
            <a:hlinkClick r:id="rId3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6257839" y="844167"/>
            <a:ext cx="499933" cy="501673"/>
          </a:xfrm>
          <a:prstGeom prst="ellipse">
            <a:avLst/>
          </a:prstGeom>
          <a:noFill/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877018" y="844167"/>
            <a:ext cx="499933" cy="501673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482275" y="853439"/>
            <a:ext cx="499933" cy="501673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8100507" y="853439"/>
            <a:ext cx="499933" cy="501673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323176" y="804490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C000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933194" y="797461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550103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155390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E840B50-1597-4B1D-9133-A601E0EC5EF3}"/>
              </a:ext>
            </a:extLst>
          </p:cNvPr>
          <p:cNvSpPr/>
          <p:nvPr/>
        </p:nvSpPr>
        <p:spPr>
          <a:xfrm>
            <a:off x="4670703" y="2581069"/>
            <a:ext cx="3714921" cy="2712997"/>
          </a:xfrm>
          <a:prstGeom prst="rect">
            <a:avLst/>
          </a:prstGeom>
          <a:noFill/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hlinkClick r:id="rId4" action="ppaction://hlinksldjump"/>
            <a:extLst>
              <a:ext uri="{FF2B5EF4-FFF2-40B4-BE49-F238E27FC236}">
                <a16:creationId xmlns:a16="http://schemas.microsoft.com/office/drawing/2014/main" id="{10EE6A79-4B02-4231-91C6-A5DEEE7C3EC4}"/>
              </a:ext>
            </a:extLst>
          </p:cNvPr>
          <p:cNvSpPr/>
          <p:nvPr/>
        </p:nvSpPr>
        <p:spPr>
          <a:xfrm>
            <a:off x="6617938" y="5421947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334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riding a wave on a surfboard in the water&#10;&#10;Description automatically generated">
            <a:extLst>
              <a:ext uri="{FF2B5EF4-FFF2-40B4-BE49-F238E27FC236}">
                <a16:creationId xmlns:a16="http://schemas.microsoft.com/office/drawing/2014/main" id="{D2DB640C-397F-4043-A29E-D021E41EFC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97"/>
          <a:stretch/>
        </p:blipFill>
        <p:spPr>
          <a:xfrm>
            <a:off x="4670703" y="2591712"/>
            <a:ext cx="3714921" cy="269481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00649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496596" y="745359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In Fewer Than 200 Words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1588835"/>
            <a:ext cx="7679185" cy="850695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7401" y="1624890"/>
            <a:ext cx="7598223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I gripped onto the paddleboard and squeezed my eyes shut. The huge, curling wave was heading straight towards me.   </a:t>
            </a:r>
            <a:endParaRPr lang="en-GB" sz="2000" dirty="0">
              <a:latin typeface="Twinkl" pitchFamily="2" charset="0"/>
            </a:endParaRP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706439" y="2581070"/>
            <a:ext cx="3766860" cy="2705458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787401" y="2745194"/>
            <a:ext cx="362203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How are you feeling?</a:t>
            </a:r>
          </a:p>
          <a:p>
            <a:r>
              <a:rPr lang="en-GB" sz="1800" dirty="0">
                <a:latin typeface="Twinkl" pitchFamily="2" charset="0"/>
              </a:rPr>
              <a:t>What sounds are there?</a:t>
            </a:r>
          </a:p>
          <a:p>
            <a:r>
              <a:rPr lang="en-GB" sz="1800" dirty="0">
                <a:latin typeface="Twinkl" pitchFamily="2" charset="0"/>
              </a:rPr>
              <a:t>What happens when the </a:t>
            </a:r>
          </a:p>
          <a:p>
            <a:r>
              <a:rPr lang="en-GB" sz="1800" dirty="0">
                <a:latin typeface="Twinkl" pitchFamily="2" charset="0"/>
              </a:rPr>
              <a:t>wave arrives?</a:t>
            </a:r>
          </a:p>
          <a:p>
            <a:endParaRPr lang="en-GB" sz="2000" dirty="0">
              <a:latin typeface="Twinkl" pitchFamily="2" charset="0"/>
            </a:endParaRPr>
          </a:p>
          <a:p>
            <a:r>
              <a:rPr lang="en-US" sz="1800" dirty="0">
                <a:latin typeface="Twinkl" pitchFamily="2" charset="0"/>
              </a:rPr>
              <a:t>Describe the different emotions that you’re feeling.</a:t>
            </a:r>
          </a:p>
          <a:p>
            <a:r>
              <a:rPr lang="en-US" sz="1800" dirty="0">
                <a:latin typeface="Twinkl" pitchFamily="2" charset="0"/>
              </a:rPr>
              <a:t>Explain what happens next.</a:t>
            </a:r>
          </a:p>
          <a:p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74F66B9-3761-42D4-AD81-0CCA18064FA5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D9ECF5-175E-4D1F-BA56-B5330B289905}"/>
              </a:ext>
            </a:extLst>
          </p:cNvPr>
          <p:cNvSpPr txBox="1"/>
          <p:nvPr/>
        </p:nvSpPr>
        <p:spPr>
          <a:xfrm>
            <a:off x="649916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Challenge</a:t>
            </a:r>
          </a:p>
        </p:txBody>
      </p:sp>
      <p:sp>
        <p:nvSpPr>
          <p:cNvPr id="29" name="Rectangle 28">
            <a:hlinkClick r:id="rId3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6257839" y="844167"/>
            <a:ext cx="499933" cy="50167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877018" y="844167"/>
            <a:ext cx="499933" cy="501673"/>
          </a:xfrm>
          <a:prstGeom prst="ellipse">
            <a:avLst/>
          </a:prstGeom>
          <a:noFill/>
          <a:ln w="28575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482275" y="853439"/>
            <a:ext cx="499933" cy="501673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8100507" y="853439"/>
            <a:ext cx="499933" cy="501673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323176" y="804490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931584" y="800078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9B000"/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550103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155390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E840B50-1597-4B1D-9133-A601E0EC5EF3}"/>
              </a:ext>
            </a:extLst>
          </p:cNvPr>
          <p:cNvSpPr/>
          <p:nvPr/>
        </p:nvSpPr>
        <p:spPr>
          <a:xfrm>
            <a:off x="4670703" y="2581069"/>
            <a:ext cx="3714921" cy="2712997"/>
          </a:xfrm>
          <a:prstGeom prst="rect">
            <a:avLst/>
          </a:prstGeom>
          <a:noFill/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hlinkClick r:id="rId4" action="ppaction://hlinksldjump"/>
            <a:extLst>
              <a:ext uri="{FF2B5EF4-FFF2-40B4-BE49-F238E27FC236}">
                <a16:creationId xmlns:a16="http://schemas.microsoft.com/office/drawing/2014/main" id="{10EE6A79-4B02-4231-91C6-A5DEEE7C3EC4}"/>
              </a:ext>
            </a:extLst>
          </p:cNvPr>
          <p:cNvSpPr/>
          <p:nvPr/>
        </p:nvSpPr>
        <p:spPr>
          <a:xfrm>
            <a:off x="6617938" y="5421947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494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10AEE4A-C1D1-47EA-A8E7-117C1E71C2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2" r="7573"/>
          <a:stretch/>
        </p:blipFill>
        <p:spPr>
          <a:xfrm>
            <a:off x="4658923" y="2337569"/>
            <a:ext cx="3726701" cy="295649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00649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496596" y="745359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In Fewer Than 200 Words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1588836"/>
            <a:ext cx="7679185" cy="574152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7401" y="1669637"/>
            <a:ext cx="759822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Twinkl" pitchFamily="2" charset="0"/>
              </a:rPr>
              <a:t>You’re at a theme park and you suddenly become invisible for one hour.</a:t>
            </a:r>
            <a:endParaRPr lang="en-GB" sz="1800" dirty="0">
              <a:latin typeface="Twinkl" pitchFamily="2" charset="0"/>
            </a:endParaRP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706439" y="2345988"/>
            <a:ext cx="3778640" cy="2940540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758376" y="2367590"/>
            <a:ext cx="377864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How do you find out that you’re invisible?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GB" sz="1800" dirty="0">
                <a:latin typeface="Twinkl" pitchFamily="2" charset="0"/>
              </a:rPr>
              <a:t>Are you scared, excited or both?</a:t>
            </a:r>
          </a:p>
          <a:p>
            <a:r>
              <a:rPr lang="en-GB" sz="1800" dirty="0">
                <a:latin typeface="Twinkl" pitchFamily="2" charset="0"/>
              </a:rPr>
              <a:t>What do you do first?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US" sz="1800" dirty="0">
                <a:latin typeface="Twinkl" pitchFamily="2" charset="0"/>
              </a:rPr>
              <a:t>Describe the different emotions </a:t>
            </a:r>
          </a:p>
          <a:p>
            <a:r>
              <a:rPr lang="en-US" sz="1800" dirty="0">
                <a:latin typeface="Twinkl" pitchFamily="2" charset="0"/>
              </a:rPr>
              <a:t>that you feel when you’re invisible.</a:t>
            </a:r>
          </a:p>
          <a:p>
            <a:endParaRPr lang="en-US" sz="1800" dirty="0">
              <a:latin typeface="Twinkl" pitchFamily="2" charset="0"/>
            </a:endParaRPr>
          </a:p>
          <a:p>
            <a:r>
              <a:rPr lang="en-US" sz="1800" dirty="0">
                <a:latin typeface="Twinkl" pitchFamily="2" charset="0"/>
              </a:rPr>
              <a:t>Explain what you do for that hour. </a:t>
            </a:r>
          </a:p>
          <a:p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74F66B9-3761-42D4-AD81-0CCA18064FA5}"/>
              </a:ext>
            </a:extLst>
          </p:cNvPr>
          <p:cNvSpPr/>
          <p:nvPr/>
        </p:nvSpPr>
        <p:spPr>
          <a:xfrm>
            <a:off x="6625469" y="5469528"/>
            <a:ext cx="1698880" cy="795867"/>
          </a:xfrm>
          <a:prstGeom prst="rect">
            <a:avLst/>
          </a:prstGeom>
          <a:solidFill>
            <a:srgbClr val="86BD3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D9ECF5-175E-4D1F-BA56-B5330B289905}"/>
              </a:ext>
            </a:extLst>
          </p:cNvPr>
          <p:cNvSpPr txBox="1"/>
          <p:nvPr/>
        </p:nvSpPr>
        <p:spPr>
          <a:xfrm>
            <a:off x="649916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Next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Challenge</a:t>
            </a:r>
          </a:p>
        </p:txBody>
      </p:sp>
      <p:sp>
        <p:nvSpPr>
          <p:cNvPr id="29" name="Rectangle 28">
            <a:hlinkClick r:id="rId3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6257839" y="844167"/>
            <a:ext cx="499933" cy="50167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877018" y="844167"/>
            <a:ext cx="499933" cy="50167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482275" y="853439"/>
            <a:ext cx="499933" cy="501673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8100507" y="853439"/>
            <a:ext cx="499933" cy="501673"/>
          </a:xfrm>
          <a:prstGeom prst="ellipse">
            <a:avLst/>
          </a:prstGeom>
          <a:noFill/>
          <a:ln w="28575"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323176" y="804490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926470" y="797461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536655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C000"/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141942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>
                    <a:lumMod val="95000"/>
                  </a:schemeClr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E840B50-1597-4B1D-9133-A601E0EC5EF3}"/>
              </a:ext>
            </a:extLst>
          </p:cNvPr>
          <p:cNvSpPr/>
          <p:nvPr/>
        </p:nvSpPr>
        <p:spPr>
          <a:xfrm>
            <a:off x="4670703" y="2345988"/>
            <a:ext cx="3714921" cy="2948079"/>
          </a:xfrm>
          <a:prstGeom prst="rect">
            <a:avLst/>
          </a:prstGeom>
          <a:noFill/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hlinkClick r:id="rId4" action="ppaction://hlinksldjump"/>
            <a:extLst>
              <a:ext uri="{FF2B5EF4-FFF2-40B4-BE49-F238E27FC236}">
                <a16:creationId xmlns:a16="http://schemas.microsoft.com/office/drawing/2014/main" id="{10EE6A79-4B02-4231-91C6-A5DEEE7C3EC4}"/>
              </a:ext>
            </a:extLst>
          </p:cNvPr>
          <p:cNvSpPr/>
          <p:nvPr/>
        </p:nvSpPr>
        <p:spPr>
          <a:xfrm>
            <a:off x="6618922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1439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4FC8B2C-3990-423B-A560-976BAE0A0ACC}"/>
              </a:ext>
            </a:extLst>
          </p:cNvPr>
          <p:cNvSpPr/>
          <p:nvPr/>
        </p:nvSpPr>
        <p:spPr>
          <a:xfrm>
            <a:off x="442912" y="728664"/>
            <a:ext cx="8258176" cy="727604"/>
          </a:xfrm>
          <a:prstGeom prst="rect">
            <a:avLst/>
          </a:prstGeom>
          <a:solidFill>
            <a:srgbClr val="00649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FB5BDC-EE9E-4352-AD07-7B7A35746C3D}"/>
              </a:ext>
            </a:extLst>
          </p:cNvPr>
          <p:cNvSpPr txBox="1"/>
          <p:nvPr/>
        </p:nvSpPr>
        <p:spPr>
          <a:xfrm>
            <a:off x="496596" y="745359"/>
            <a:ext cx="5798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Twinkl" pitchFamily="2" charset="0"/>
              </a:rPr>
              <a:t>In Fewer Than 200 Words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B1EDF5-BC70-40B6-8F5D-58FFE9E734FD}"/>
              </a:ext>
            </a:extLst>
          </p:cNvPr>
          <p:cNvSpPr/>
          <p:nvPr/>
        </p:nvSpPr>
        <p:spPr>
          <a:xfrm>
            <a:off x="706439" y="1588836"/>
            <a:ext cx="7679185" cy="778754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193873-736B-4D47-AF3E-7FBADB78E394}"/>
              </a:ext>
            </a:extLst>
          </p:cNvPr>
          <p:cNvSpPr txBox="1"/>
          <p:nvPr/>
        </p:nvSpPr>
        <p:spPr>
          <a:xfrm>
            <a:off x="787401" y="1669637"/>
            <a:ext cx="7598223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When Dottie fetched the tennis ball for the fifth time, I was stunned by what happened next. Unbelievably, she looked into my eyes and said…</a:t>
            </a:r>
          </a:p>
          <a:p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21E86A-EBED-49AC-86A7-543E41BF7E70}"/>
              </a:ext>
            </a:extLst>
          </p:cNvPr>
          <p:cNvSpPr/>
          <p:nvPr/>
        </p:nvSpPr>
        <p:spPr>
          <a:xfrm>
            <a:off x="706439" y="5469528"/>
            <a:ext cx="1698880" cy="795867"/>
          </a:xfrm>
          <a:prstGeom prst="rect">
            <a:avLst/>
          </a:prstGeom>
          <a:solidFill>
            <a:srgbClr val="E5272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BA4C34-01BE-4F9F-9765-F02409E3CE41}"/>
              </a:ext>
            </a:extLst>
          </p:cNvPr>
          <p:cNvSpPr txBox="1"/>
          <p:nvPr/>
        </p:nvSpPr>
        <p:spPr>
          <a:xfrm>
            <a:off x="580133" y="5544295"/>
            <a:ext cx="19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Back to Main Categories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9A085D-6A69-4593-888B-59DDDE3C2688}"/>
              </a:ext>
            </a:extLst>
          </p:cNvPr>
          <p:cNvSpPr/>
          <p:nvPr/>
        </p:nvSpPr>
        <p:spPr>
          <a:xfrm>
            <a:off x="694658" y="2500158"/>
            <a:ext cx="3684302" cy="2786370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Twinkl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EE9FA4-2DCB-4ED7-AA91-3920AE46E1D7}"/>
              </a:ext>
            </a:extLst>
          </p:cNvPr>
          <p:cNvSpPr txBox="1"/>
          <p:nvPr/>
        </p:nvSpPr>
        <p:spPr>
          <a:xfrm>
            <a:off x="731679" y="2592967"/>
            <a:ext cx="488172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latin typeface="Twinkl" pitchFamily="2" charset="0"/>
              </a:rPr>
              <a:t>How do you react?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GB" sz="1800" dirty="0">
                <a:latin typeface="Twinkl" pitchFamily="2" charset="0"/>
              </a:rPr>
              <a:t>Does Dottie say anything else?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GB" sz="1800" dirty="0">
                <a:latin typeface="Twinkl" pitchFamily="2" charset="0"/>
              </a:rPr>
              <a:t>What do you say back to her?</a:t>
            </a:r>
          </a:p>
          <a:p>
            <a:endParaRPr lang="en-GB" sz="1800" dirty="0">
              <a:latin typeface="Twinkl" pitchFamily="2" charset="0"/>
            </a:endParaRPr>
          </a:p>
          <a:p>
            <a:r>
              <a:rPr lang="en-US" sz="1800" dirty="0">
                <a:latin typeface="Twinkl" pitchFamily="2" charset="0"/>
              </a:rPr>
              <a:t>Describe the different emotions </a:t>
            </a:r>
          </a:p>
          <a:p>
            <a:r>
              <a:rPr lang="en-US" sz="1800" dirty="0">
                <a:latin typeface="Twinkl" pitchFamily="2" charset="0"/>
              </a:rPr>
              <a:t>that you’re feeling.</a:t>
            </a:r>
          </a:p>
          <a:p>
            <a:r>
              <a:rPr lang="en-US" sz="1800" dirty="0">
                <a:latin typeface="Twinkl" pitchFamily="2" charset="0"/>
              </a:rPr>
              <a:t>Explain what happens next.</a:t>
            </a:r>
          </a:p>
          <a:p>
            <a:endParaRPr lang="en-GB" dirty="0"/>
          </a:p>
        </p:txBody>
      </p:sp>
      <p:sp>
        <p:nvSpPr>
          <p:cNvPr id="29" name="Rectangle 28">
            <a:hlinkClick r:id="rId2" action="ppaction://hlinksldjump"/>
            <a:extLst>
              <a:ext uri="{FF2B5EF4-FFF2-40B4-BE49-F238E27FC236}">
                <a16:creationId xmlns:a16="http://schemas.microsoft.com/office/drawing/2014/main" id="{725EB73C-6773-4056-85BD-5A8324C01A78}"/>
              </a:ext>
            </a:extLst>
          </p:cNvPr>
          <p:cNvSpPr/>
          <p:nvPr/>
        </p:nvSpPr>
        <p:spPr>
          <a:xfrm>
            <a:off x="706440" y="5469528"/>
            <a:ext cx="1698880" cy="7958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E7B0889-C186-432B-8E1C-10C148BA2B50}"/>
              </a:ext>
            </a:extLst>
          </p:cNvPr>
          <p:cNvSpPr/>
          <p:nvPr/>
        </p:nvSpPr>
        <p:spPr>
          <a:xfrm>
            <a:off x="6257839" y="844167"/>
            <a:ext cx="499933" cy="50167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37111E-BA8A-46AD-B8D7-9E76FD4E21A8}"/>
              </a:ext>
            </a:extLst>
          </p:cNvPr>
          <p:cNvSpPr/>
          <p:nvPr/>
        </p:nvSpPr>
        <p:spPr>
          <a:xfrm>
            <a:off x="6877018" y="844167"/>
            <a:ext cx="499933" cy="50167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C5314FA-C19D-4A75-A46F-FD414729A0E6}"/>
              </a:ext>
            </a:extLst>
          </p:cNvPr>
          <p:cNvSpPr/>
          <p:nvPr/>
        </p:nvSpPr>
        <p:spPr>
          <a:xfrm>
            <a:off x="7482275" y="853439"/>
            <a:ext cx="499933" cy="50167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5ECA15E-38C7-4C87-988E-FC3B3FEB80B7}"/>
              </a:ext>
            </a:extLst>
          </p:cNvPr>
          <p:cNvSpPr/>
          <p:nvPr/>
        </p:nvSpPr>
        <p:spPr>
          <a:xfrm>
            <a:off x="8100507" y="853439"/>
            <a:ext cx="499933" cy="501673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725661-712E-45A5-AC0A-F06178EA68A8}"/>
              </a:ext>
            </a:extLst>
          </p:cNvPr>
          <p:cNvSpPr txBox="1"/>
          <p:nvPr/>
        </p:nvSpPr>
        <p:spPr>
          <a:xfrm>
            <a:off x="6336624" y="804490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D0E784D-E692-4236-8B01-D6CFE12B80AA}"/>
              </a:ext>
            </a:extLst>
          </p:cNvPr>
          <p:cNvSpPr txBox="1"/>
          <p:nvPr/>
        </p:nvSpPr>
        <p:spPr>
          <a:xfrm>
            <a:off x="6939918" y="797461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88174B2-A383-4C76-A40C-24DF708A6366}"/>
              </a:ext>
            </a:extLst>
          </p:cNvPr>
          <p:cNvSpPr txBox="1"/>
          <p:nvPr/>
        </p:nvSpPr>
        <p:spPr>
          <a:xfrm>
            <a:off x="7550103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848EEA-C45C-476B-8D5E-5028E4711994}"/>
              </a:ext>
            </a:extLst>
          </p:cNvPr>
          <p:cNvSpPr txBox="1"/>
          <p:nvPr/>
        </p:nvSpPr>
        <p:spPr>
          <a:xfrm>
            <a:off x="8141942" y="812255"/>
            <a:ext cx="28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4"/>
                </a:solidFill>
                <a:latin typeface="Twinkl" pitchFamily="2" charset="0"/>
              </a:rPr>
              <a:t>4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2FE7AC0-7CDA-403E-95C3-75885870CD1B}"/>
              </a:ext>
            </a:extLst>
          </p:cNvPr>
          <p:cNvGrpSpPr/>
          <p:nvPr/>
        </p:nvGrpSpPr>
        <p:grpSpPr>
          <a:xfrm>
            <a:off x="5166013" y="2500158"/>
            <a:ext cx="2624388" cy="3455544"/>
            <a:chOff x="5765799" y="2508414"/>
            <a:chExt cx="2624388" cy="3455544"/>
          </a:xfrm>
        </p:grpSpPr>
        <p:pic>
          <p:nvPicPr>
            <p:cNvPr id="6" name="Picture 5" descr="A dog sitting in the grass&#10;&#10;Description automatically generated">
              <a:extLst>
                <a:ext uri="{FF2B5EF4-FFF2-40B4-BE49-F238E27FC236}">
                  <a16:creationId xmlns:a16="http://schemas.microsoft.com/office/drawing/2014/main" id="{9511347A-D497-4DAE-8846-6A3E226ED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5799" y="2509559"/>
              <a:ext cx="2612673" cy="3454399"/>
            </a:xfrm>
            <a:prstGeom prst="rect">
              <a:avLst/>
            </a:prstGeom>
          </p:spPr>
        </p:pic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E840B50-1597-4B1D-9133-A601E0EC5EF3}"/>
                </a:ext>
              </a:extLst>
            </p:cNvPr>
            <p:cNvSpPr/>
            <p:nvPr/>
          </p:nvSpPr>
          <p:spPr>
            <a:xfrm>
              <a:off x="5765800" y="2508414"/>
              <a:ext cx="2624387" cy="3454399"/>
            </a:xfrm>
            <a:prstGeom prst="rect">
              <a:avLst/>
            </a:prstGeom>
            <a:noFill/>
            <a:ln w="28575">
              <a:solidFill>
                <a:srgbClr val="0064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75380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1530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321</Words>
  <Application>Microsoft Office PowerPoint</Application>
  <PresentationFormat>On-screen Show (4:3)</PresentationFormat>
  <Paragraphs>71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Dowson, Laura</dc:creator>
  <cp:lastModifiedBy>Rachel Woods</cp:lastModifiedBy>
  <cp:revision>43</cp:revision>
  <dcterms:created xsi:type="dcterms:W3CDTF">2020-08-27T08:57:13Z</dcterms:created>
  <dcterms:modified xsi:type="dcterms:W3CDTF">2021-03-31T10:15:04Z</dcterms:modified>
</cp:coreProperties>
</file>