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75" r:id="rId4"/>
    <p:sldId id="276" r:id="rId5"/>
    <p:sldId id="259" r:id="rId6"/>
    <p:sldId id="272"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acey Woods" initials="SW" lastIdx="1" clrIdx="0">
    <p:extLst>
      <p:ext uri="{19B8F6BF-5375-455C-9EA6-DF929625EA0E}">
        <p15:presenceInfo xmlns:p15="http://schemas.microsoft.com/office/powerpoint/2012/main" userId="Stacey Wood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7389797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136112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2A713A4-7700-4D3E-8CA3-4B89446FEC77}"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8549581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A713A4-7700-4D3E-8CA3-4B89446FEC77}"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071088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A713A4-7700-4D3E-8CA3-4B89446FEC77}"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306900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A713A4-7700-4D3E-8CA3-4B89446FEC77}"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1643854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A713A4-7700-4D3E-8CA3-4B89446FEC77}"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33469221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7064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A713A4-7700-4D3E-8CA3-4B89446FEC77}"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2579923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40366702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A713A4-7700-4D3E-8CA3-4B89446FEC77}"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E5907-3144-4DEC-9EC1-3D5890D10587}" type="slidenum">
              <a:rPr lang="en-GB" smtClean="0"/>
              <a:t>‹#›</a:t>
            </a:fld>
            <a:endParaRPr lang="en-GB"/>
          </a:p>
        </p:txBody>
      </p:sp>
    </p:spTree>
    <p:extLst>
      <p:ext uri="{BB962C8B-B14F-4D97-AF65-F5344CB8AC3E}">
        <p14:creationId xmlns:p14="http://schemas.microsoft.com/office/powerpoint/2010/main" val="938995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A713A4-7700-4D3E-8CA3-4B89446FEC77}" type="datetimeFigureOut">
              <a:rPr lang="en-GB" smtClean="0"/>
              <a:t>02/02/2021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4E5907-3144-4DEC-9EC1-3D5890D10587}" type="slidenum">
              <a:rPr lang="en-GB" smtClean="0"/>
              <a:t>‹#›</a:t>
            </a:fld>
            <a:endParaRPr lang="en-GB"/>
          </a:p>
        </p:txBody>
      </p:sp>
    </p:spTree>
    <p:extLst>
      <p:ext uri="{BB962C8B-B14F-4D97-AF65-F5344CB8AC3E}">
        <p14:creationId xmlns:p14="http://schemas.microsoft.com/office/powerpoint/2010/main" val="1744817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6FFMr_1DisA&amp;list=PLmTANLv-GyXU-MYxomFbiueNTGVW7DVV8&amp;index=2"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66203" y="1980492"/>
            <a:ext cx="9144000" cy="2387600"/>
          </a:xfrm>
          <a:solidFill>
            <a:schemeClr val="bg1"/>
          </a:solidFill>
          <a:effectLst>
            <a:glow rad="228600">
              <a:schemeClr val="accent4">
                <a:satMod val="175000"/>
                <a:alpha val="40000"/>
              </a:schemeClr>
            </a:glow>
            <a:softEdge rad="0"/>
          </a:effectLst>
        </p:spPr>
        <p:txBody>
          <a:bodyPr anchor="ctr" anchorCtr="1"/>
          <a:lstStyle/>
          <a:p>
            <a:r>
              <a:rPr lang="en-GB" dirty="0" smtClean="0"/>
              <a:t>Year 3</a:t>
            </a:r>
            <a:br>
              <a:rPr lang="en-GB" dirty="0" smtClean="0"/>
            </a:br>
            <a:r>
              <a:rPr lang="en-GB" dirty="0" smtClean="0"/>
              <a:t>Light</a:t>
            </a:r>
            <a:endParaRPr lang="en-GB" dirty="0"/>
          </a:p>
        </p:txBody>
      </p:sp>
    </p:spTree>
    <p:extLst>
      <p:ext uri="{BB962C8B-B14F-4D97-AF65-F5344CB8AC3E}">
        <p14:creationId xmlns:p14="http://schemas.microsoft.com/office/powerpoint/2010/main" val="32913003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Today you will be creating your own moving shadow show to show everything you have learned about light.</a:t>
            </a:r>
            <a:endParaRPr lang="en-GB" dirty="0"/>
          </a:p>
        </p:txBody>
      </p:sp>
    </p:spTree>
    <p:extLst>
      <p:ext uri="{BB962C8B-B14F-4D97-AF65-F5344CB8AC3E}">
        <p14:creationId xmlns:p14="http://schemas.microsoft.com/office/powerpoint/2010/main" val="167587155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53140" y="1523291"/>
            <a:ext cx="9144000" cy="4368057"/>
          </a:xfrm>
          <a:solidFill>
            <a:schemeClr val="bg1"/>
          </a:solidFill>
          <a:effectLst>
            <a:glow rad="228600">
              <a:schemeClr val="accent4">
                <a:satMod val="175000"/>
                <a:alpha val="40000"/>
              </a:schemeClr>
            </a:glow>
            <a:softEdge rad="0"/>
          </a:effectLst>
        </p:spPr>
        <p:txBody>
          <a:bodyPr anchor="ctr" anchorCtr="1">
            <a:normAutofit/>
          </a:bodyPr>
          <a:lstStyle/>
          <a:p>
            <a:r>
              <a:rPr lang="en-GB" dirty="0" smtClean="0"/>
              <a:t>What do you know about light?</a:t>
            </a:r>
            <a:endParaRPr lang="en-GB" dirty="0"/>
          </a:p>
        </p:txBody>
      </p:sp>
    </p:spTree>
    <p:extLst>
      <p:ext uri="{BB962C8B-B14F-4D97-AF65-F5344CB8AC3E}">
        <p14:creationId xmlns:p14="http://schemas.microsoft.com/office/powerpoint/2010/main" val="30103674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18454" y="334571"/>
            <a:ext cx="9144000" cy="1507292"/>
          </a:xfrm>
          <a:solidFill>
            <a:schemeClr val="bg1"/>
          </a:solidFill>
          <a:effectLst>
            <a:glow rad="228600">
              <a:schemeClr val="accent4">
                <a:satMod val="175000"/>
                <a:alpha val="40000"/>
              </a:schemeClr>
            </a:glow>
            <a:softEdge rad="0"/>
          </a:effectLst>
        </p:spPr>
        <p:txBody>
          <a:bodyPr anchor="ctr" anchorCtr="1">
            <a:normAutofit/>
          </a:bodyPr>
          <a:lstStyle/>
          <a:p>
            <a:r>
              <a:rPr lang="en-GB" sz="3600" dirty="0" smtClean="0"/>
              <a:t>You have learned all of these things about light this half term:</a:t>
            </a:r>
            <a:endParaRPr lang="en-GB" sz="3600" dirty="0"/>
          </a:p>
        </p:txBody>
      </p:sp>
      <p:sp>
        <p:nvSpPr>
          <p:cNvPr id="3" name="Title 1"/>
          <p:cNvSpPr txBox="1">
            <a:spLocks/>
          </p:cNvSpPr>
          <p:nvPr/>
        </p:nvSpPr>
        <p:spPr>
          <a:xfrm>
            <a:off x="1618454" y="2495007"/>
            <a:ext cx="9144000" cy="3474719"/>
          </a:xfrm>
          <a:prstGeom prst="rect">
            <a:avLst/>
          </a:prstGeom>
          <a:solidFill>
            <a:schemeClr val="bg1"/>
          </a:solidFill>
          <a:effectLst>
            <a:glow rad="228600">
              <a:schemeClr val="accent4">
                <a:satMod val="175000"/>
                <a:alpha val="40000"/>
              </a:schemeClr>
            </a:glow>
            <a:softEdge rad="0"/>
          </a:effectLst>
        </p:spPr>
        <p:txBody>
          <a:bodyPr vert="horz" lIns="91440" tIns="45720" rIns="91440" bIns="45720" rtlCol="0" anchor="ctr" anchorCtr="1">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857250" indent="-857250" algn="l">
              <a:buFont typeface="Arial" panose="020B0604020202020204" pitchFamily="34" charset="0"/>
              <a:buChar char="•"/>
            </a:pPr>
            <a:r>
              <a:rPr lang="en-GB" sz="2400" dirty="0" smtClean="0"/>
              <a:t>You need </a:t>
            </a:r>
            <a:r>
              <a:rPr lang="en-GB" sz="2400" dirty="0"/>
              <a:t>light </a:t>
            </a:r>
            <a:r>
              <a:rPr lang="en-GB" sz="2400" dirty="0" smtClean="0"/>
              <a:t>to be able see </a:t>
            </a:r>
            <a:r>
              <a:rPr lang="en-GB" sz="2400" dirty="0"/>
              <a:t>things </a:t>
            </a:r>
            <a:endParaRPr lang="en-GB" sz="2400" dirty="0" smtClean="0"/>
          </a:p>
          <a:p>
            <a:pPr marL="857250" indent="-857250" algn="l">
              <a:buFont typeface="Arial" panose="020B0604020202020204" pitchFamily="34" charset="0"/>
              <a:buChar char="•"/>
            </a:pPr>
            <a:r>
              <a:rPr lang="en-GB" sz="2400" dirty="0" smtClean="0"/>
              <a:t>Dark </a:t>
            </a:r>
            <a:r>
              <a:rPr lang="en-GB" sz="2400" dirty="0"/>
              <a:t>is the absence of </a:t>
            </a:r>
            <a:r>
              <a:rPr lang="en-GB" sz="2400" dirty="0" smtClean="0"/>
              <a:t>light</a:t>
            </a:r>
          </a:p>
          <a:p>
            <a:pPr marL="857250" indent="-857250" algn="l">
              <a:buFont typeface="Arial" panose="020B0604020202020204" pitchFamily="34" charset="0"/>
              <a:buChar char="•"/>
            </a:pPr>
            <a:r>
              <a:rPr lang="en-GB" sz="2400" dirty="0" smtClean="0"/>
              <a:t>Light </a:t>
            </a:r>
            <a:r>
              <a:rPr lang="en-GB" sz="2400" dirty="0"/>
              <a:t>is reflected from </a:t>
            </a:r>
            <a:r>
              <a:rPr lang="en-GB" sz="2400" dirty="0" smtClean="0"/>
              <a:t>surfaces</a:t>
            </a:r>
          </a:p>
          <a:p>
            <a:pPr marL="857250" indent="-857250" algn="l">
              <a:buFont typeface="Arial" panose="020B0604020202020204" pitchFamily="34" charset="0"/>
              <a:buChar char="•"/>
            </a:pPr>
            <a:r>
              <a:rPr lang="en-GB" sz="2400" dirty="0" smtClean="0"/>
              <a:t>Light </a:t>
            </a:r>
            <a:r>
              <a:rPr lang="en-GB" sz="2400" dirty="0"/>
              <a:t>from the sun can be dangerous and that there are ways to protect </a:t>
            </a:r>
            <a:r>
              <a:rPr lang="en-GB" sz="2400" dirty="0" smtClean="0"/>
              <a:t>your </a:t>
            </a:r>
            <a:r>
              <a:rPr lang="en-GB" sz="2400" dirty="0"/>
              <a:t>eyes </a:t>
            </a:r>
            <a:endParaRPr lang="en-GB" sz="2400" dirty="0" smtClean="0"/>
          </a:p>
          <a:p>
            <a:pPr marL="857250" indent="-857250" algn="l">
              <a:buFont typeface="Arial" panose="020B0604020202020204" pitchFamily="34" charset="0"/>
              <a:buChar char="•"/>
            </a:pPr>
            <a:r>
              <a:rPr lang="en-GB" sz="2400" dirty="0" smtClean="0"/>
              <a:t>Shadows </a:t>
            </a:r>
            <a:r>
              <a:rPr lang="en-GB" sz="2400" dirty="0"/>
              <a:t>are formed when the light from a light source is blocked by an opaque object </a:t>
            </a:r>
            <a:endParaRPr lang="en-GB" sz="2400" dirty="0" smtClean="0"/>
          </a:p>
          <a:p>
            <a:pPr marL="857250" indent="-857250" algn="l">
              <a:buFont typeface="Arial" panose="020B0604020202020204" pitchFamily="34" charset="0"/>
              <a:buChar char="•"/>
            </a:pPr>
            <a:r>
              <a:rPr lang="en-GB" sz="2400" dirty="0" smtClean="0"/>
              <a:t>There are patterns </a:t>
            </a:r>
            <a:r>
              <a:rPr lang="en-GB" sz="2400" dirty="0"/>
              <a:t>in the way that the size of shadows change. </a:t>
            </a:r>
          </a:p>
        </p:txBody>
      </p:sp>
      <p:pic>
        <p:nvPicPr>
          <p:cNvPr id="1026" name="Picture 2" descr="Wow you with a logo design by Alphaan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23471" y="2142309"/>
            <a:ext cx="2555949" cy="1769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8512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repeatCount="indefinite" fill="hold" nodeType="withEffect">
                                  <p:stCondLst>
                                    <p:cond delay="0"/>
                                  </p:stCondLst>
                                  <p:childTnLst>
                                    <p:animScale>
                                      <p:cBhvr>
                                        <p:cTn id="6" dur="2000" fill="hold"/>
                                        <p:tgtEl>
                                          <p:spTgt spid="10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31517" y="3796229"/>
            <a:ext cx="8897146" cy="2604572"/>
          </a:xfrm>
          <a:solidFill>
            <a:schemeClr val="bg1"/>
          </a:solidFill>
          <a:effectLst>
            <a:glow rad="228600">
              <a:schemeClr val="accent4">
                <a:satMod val="175000"/>
                <a:alpha val="40000"/>
              </a:schemeClr>
            </a:glow>
            <a:softEdge rad="0"/>
          </a:effectLst>
        </p:spPr>
        <p:txBody>
          <a:bodyPr anchor="ctr" anchorCtr="1">
            <a:noAutofit/>
          </a:bodyPr>
          <a:lstStyle/>
          <a:p>
            <a:r>
              <a:rPr lang="en-GB" sz="3600" dirty="0" smtClean="0"/>
              <a:t>Click on the picture to finish watching Let’s Go Live to see another way of using shadows.</a:t>
            </a:r>
            <a:br>
              <a:rPr lang="en-GB" sz="3600" dirty="0" smtClean="0"/>
            </a:br>
            <a:r>
              <a:rPr lang="en-GB" sz="3600" dirty="0" smtClean="0"/>
              <a:t>You can skip to start at 16:50 and then stop the video at 24:40.</a:t>
            </a:r>
            <a:endParaRPr lang="en-GB" sz="3600" dirty="0"/>
          </a:p>
        </p:txBody>
      </p:sp>
      <p:pic>
        <p:nvPicPr>
          <p:cNvPr id="4" name="Picture 3">
            <a:hlinkClick r:id="rId3"/>
          </p:cNvPr>
          <p:cNvPicPr>
            <a:picLocks noChangeAspect="1"/>
          </p:cNvPicPr>
          <p:nvPr/>
        </p:nvPicPr>
        <p:blipFill>
          <a:blip r:embed="rId4"/>
          <a:stretch>
            <a:fillRect/>
          </a:stretch>
        </p:blipFill>
        <p:spPr>
          <a:xfrm>
            <a:off x="3120468" y="286159"/>
            <a:ext cx="5919244" cy="3039990"/>
          </a:xfrm>
          <a:prstGeom prst="rect">
            <a:avLst/>
          </a:prstGeom>
          <a:ln w="38100">
            <a:solidFill>
              <a:schemeClr val="bg1"/>
            </a:solidFill>
          </a:ln>
        </p:spPr>
      </p:pic>
    </p:spTree>
    <p:extLst>
      <p:ext uri="{BB962C8B-B14F-4D97-AF65-F5344CB8AC3E}">
        <p14:creationId xmlns:p14="http://schemas.microsoft.com/office/powerpoint/2010/main" val="111739299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14845" y="470263"/>
            <a:ext cx="9927771" cy="5943599"/>
          </a:xfrm>
          <a:solidFill>
            <a:schemeClr val="bg1"/>
          </a:solidFill>
          <a:effectLst>
            <a:glow rad="228600">
              <a:schemeClr val="accent4">
                <a:satMod val="175000"/>
                <a:alpha val="40000"/>
              </a:schemeClr>
            </a:glow>
            <a:softEdge rad="0"/>
          </a:effectLst>
        </p:spPr>
        <p:txBody>
          <a:bodyPr anchor="ctr" anchorCtr="1">
            <a:noAutofit/>
          </a:bodyPr>
          <a:lstStyle/>
          <a:p>
            <a:pPr>
              <a:lnSpc>
                <a:spcPct val="100000"/>
              </a:lnSpc>
              <a:spcBef>
                <a:spcPts val="0"/>
              </a:spcBef>
            </a:pPr>
            <a:r>
              <a:rPr lang="en-GB" sz="2000" dirty="0" smtClean="0"/>
              <a:t>Your job today is </a:t>
            </a:r>
            <a:r>
              <a:rPr lang="en-GB" sz="2000" dirty="0" smtClean="0"/>
              <a:t>to use what you have learned to </a:t>
            </a:r>
            <a:r>
              <a:rPr lang="en-GB" sz="2000" dirty="0" smtClean="0"/>
              <a:t>create your own moving shadow puppet show.  You can create a story of whatever you like and can either cut out puppet shapes or just use toys.  If you are struggling with ideas, think about some of the books we have read this year and you can use one of their stories, or you could create a sun safety information show.</a:t>
            </a:r>
            <a:br>
              <a:rPr lang="en-GB" sz="2000" dirty="0" smtClean="0"/>
            </a:br>
            <a:r>
              <a:rPr lang="en-GB" sz="2000" dirty="0"/>
              <a:t/>
            </a:r>
            <a:br>
              <a:rPr lang="en-GB" sz="2000" dirty="0"/>
            </a:br>
            <a:r>
              <a:rPr lang="en-GB" sz="2000" dirty="0" smtClean="0"/>
              <a:t>You don’t have to make a box theatre, a sheet draped over two chairs works just as well (or any other genius ideas you can think of!).</a:t>
            </a:r>
            <a:br>
              <a:rPr lang="en-GB" sz="2000" dirty="0" smtClean="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a:t/>
            </a:r>
            <a:br>
              <a:rPr lang="en-GB" sz="2000" dirty="0"/>
            </a:br>
            <a:r>
              <a:rPr lang="en-GB" sz="2000" dirty="0" smtClean="0"/>
              <a:t/>
            </a:r>
            <a:br>
              <a:rPr lang="en-GB" sz="2000" dirty="0" smtClean="0"/>
            </a:br>
            <a:r>
              <a:rPr lang="en-GB" sz="2000" dirty="0" smtClean="0"/>
              <a:t/>
            </a:r>
            <a:br>
              <a:rPr lang="en-GB" sz="2000" dirty="0" smtClean="0"/>
            </a:br>
            <a:r>
              <a:rPr lang="en-GB" sz="2000" dirty="0" smtClean="0"/>
              <a:t/>
            </a:r>
            <a:br>
              <a:rPr lang="en-GB" sz="2000" dirty="0" smtClean="0"/>
            </a:br>
            <a:r>
              <a:rPr lang="en-GB" sz="2000" dirty="0"/>
              <a:t/>
            </a:r>
            <a:br>
              <a:rPr lang="en-GB" sz="2000" dirty="0"/>
            </a:br>
            <a:r>
              <a:rPr lang="en-GB" sz="2000" dirty="0" smtClean="0"/>
              <a:t>Challenges: </a:t>
            </a:r>
            <a:r>
              <a:rPr lang="en-GB" sz="2000" dirty="0" smtClean="0"/>
              <a:t>Can you change the size of your shadow in parts of your show</a:t>
            </a:r>
            <a:r>
              <a:rPr lang="en-GB" sz="2000" dirty="0" smtClean="0"/>
              <a:t>?</a:t>
            </a:r>
            <a:br>
              <a:rPr lang="en-GB" sz="2000" dirty="0" smtClean="0"/>
            </a:br>
            <a:r>
              <a:rPr lang="en-GB" sz="2000" smtClean="0"/>
              <a:t>		</a:t>
            </a:r>
            <a:r>
              <a:rPr lang="en-GB" sz="2000" smtClean="0"/>
              <a:t>Can </a:t>
            </a:r>
            <a:r>
              <a:rPr lang="en-GB" sz="2000" dirty="0" smtClean="0"/>
              <a:t>you </a:t>
            </a:r>
            <a:r>
              <a:rPr lang="en-GB" sz="2000" smtClean="0"/>
              <a:t>mention or show some of the </a:t>
            </a:r>
            <a:r>
              <a:rPr lang="en-GB" sz="2000" dirty="0" smtClean="0"/>
              <a:t>light facts you have learned?</a:t>
            </a:r>
            <a:endParaRPr lang="en-GB" sz="32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81912" y="3133981"/>
            <a:ext cx="2935564" cy="1892537"/>
          </a:xfrm>
          <a:prstGeom prst="rect">
            <a:avLst/>
          </a:prstGeom>
        </p:spPr>
      </p:pic>
      <p:sp>
        <p:nvSpPr>
          <p:cNvPr id="5" name="Left Arrow 4"/>
          <p:cNvSpPr/>
          <p:nvPr/>
        </p:nvSpPr>
        <p:spPr>
          <a:xfrm>
            <a:off x="6322424" y="2993161"/>
            <a:ext cx="3435531" cy="230480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This is a sheet hung over some chairs, a plant and a toy dinosaur.</a:t>
            </a:r>
            <a:endParaRPr lang="en-GB" dirty="0"/>
          </a:p>
        </p:txBody>
      </p:sp>
    </p:spTree>
    <p:extLst>
      <p:ext uri="{BB962C8B-B14F-4D97-AF65-F5344CB8AC3E}">
        <p14:creationId xmlns:p14="http://schemas.microsoft.com/office/powerpoint/2010/main" val="42648045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216</Words>
  <Application>Microsoft Office PowerPoint</Application>
  <PresentationFormat>Widescreen</PresentationFormat>
  <Paragraphs>13</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Year 3 Light</vt:lpstr>
      <vt:lpstr>Today you will be creating your own moving shadow show to show everything you have learned about light.</vt:lpstr>
      <vt:lpstr>What do you know about light?</vt:lpstr>
      <vt:lpstr>You have learned all of these things about light this half term:</vt:lpstr>
      <vt:lpstr>Click on the picture to finish watching Let’s Go Live to see another way of using shadows. You can skip to start at 16:50 and then stop the video at 24:40.</vt:lpstr>
      <vt:lpstr>Your job today is to use what you have learned to create your own moving shadow puppet show.  You can create a story of whatever you like and can either cut out puppet shapes or just use toys.  If you are struggling with ideas, think about some of the books we have read this year and you can use one of their stories, or you could create a sun safety information show.  You don’t have to make a box theatre, a sheet draped over two chairs works just as well (or any other genius ideas you can think of!).         Challenges: Can you change the size of your shadow in parts of your show?   Can you mention or show some of the light facts you have learned?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 Light</dc:title>
  <dc:creator>Stacey Woods</dc:creator>
  <cp:lastModifiedBy>Stacey Woods</cp:lastModifiedBy>
  <cp:revision>32</cp:revision>
  <dcterms:created xsi:type="dcterms:W3CDTF">2021-01-11T14:14:18Z</dcterms:created>
  <dcterms:modified xsi:type="dcterms:W3CDTF">2021-02-02T20:51:35Z</dcterms:modified>
</cp:coreProperties>
</file>