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021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844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896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573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772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293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98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98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65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1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018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05232-0675-461D-8E64-B816AA386C7B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E8D69-BE6E-41CF-934E-42DFD0D470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16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63411"/>
            <a:ext cx="9144000" cy="83445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Maths challenge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3416" y="1306894"/>
            <a:ext cx="9144000" cy="695642"/>
          </a:xfrm>
        </p:spPr>
        <p:txBody>
          <a:bodyPr/>
          <a:lstStyle/>
          <a:p>
            <a:r>
              <a:rPr lang="en-GB" dirty="0" smtClean="0"/>
              <a:t>Equal groups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2001" y="2396490"/>
            <a:ext cx="6229160" cy="2163976"/>
          </a:xfrm>
          <a:prstGeom prst="rect">
            <a:avLst/>
          </a:prstGeom>
        </p:spPr>
      </p:pic>
      <p:pic>
        <p:nvPicPr>
          <p:cNvPr id="5" name="Maths challenge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4963" y="986566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9475" y="363411"/>
            <a:ext cx="2995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Listen for Mr </a:t>
            </a:r>
            <a:r>
              <a:rPr lang="en-GB" dirty="0" err="1" smtClean="0"/>
              <a:t>Viney’s</a:t>
            </a:r>
            <a:r>
              <a:rPr lang="en-GB" dirty="0" smtClean="0"/>
              <a:t> top  tips!</a:t>
            </a:r>
            <a:endParaRPr lang="en-GB" dirty="0"/>
          </a:p>
        </p:txBody>
      </p:sp>
      <p:cxnSp>
        <p:nvCxnSpPr>
          <p:cNvPr id="8" name="Curved Connector 7"/>
          <p:cNvCxnSpPr/>
          <p:nvPr/>
        </p:nvCxnSpPr>
        <p:spPr>
          <a:xfrm rot="10800000" flipV="1">
            <a:off x="673290" y="794942"/>
            <a:ext cx="1237488" cy="356090"/>
          </a:xfrm>
          <a:prstGeom prst="curvedConnector3">
            <a:avLst>
              <a:gd name="adj1" fmla="val 107635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6506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5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Answers – you need to check all the times tables where 36 appears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1122152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Two groups of 18 (18 + 18 = 36 or 2 x 18 = 36)</a:t>
            </a:r>
          </a:p>
          <a:p>
            <a:pPr marL="0" indent="0">
              <a:buNone/>
            </a:pPr>
            <a:r>
              <a:rPr lang="en-GB" dirty="0" smtClean="0"/>
              <a:t>If I know 18 goes into 36 twice I can think about what numbers go in to 18. I know 9 goes in to 18 so I can use this number to make 36 too)</a:t>
            </a:r>
          </a:p>
          <a:p>
            <a:pPr marL="514350" indent="-514350">
              <a:buAutoNum type="arabicPeriod" startAt="2"/>
            </a:pPr>
            <a:r>
              <a:rPr lang="en-GB" dirty="0" smtClean="0">
                <a:solidFill>
                  <a:srgbClr val="FF0000"/>
                </a:solidFill>
              </a:rPr>
              <a:t>Four groups of 9 (9 + 9 + 9 + 9)</a:t>
            </a:r>
          </a:p>
          <a:p>
            <a:pPr marL="514350" indent="-514350">
              <a:buAutoNum type="arabicPeriod" startAt="2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2"/>
            </a:pPr>
            <a:r>
              <a:rPr lang="en-GB" dirty="0" smtClean="0">
                <a:solidFill>
                  <a:srgbClr val="FF0000"/>
                </a:solidFill>
              </a:rPr>
              <a:t>Six groups of 6 (6+6+6+6+6+6 = 36 or 6 x 6 = 36)</a:t>
            </a:r>
          </a:p>
          <a:p>
            <a:pPr marL="0" indent="0">
              <a:buNone/>
            </a:pPr>
            <a:r>
              <a:rPr lang="en-GB" dirty="0" smtClean="0"/>
              <a:t>If I know 6 goes into 36 6 times I can think about what numbers go in to 6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4. 12 groups of 3 (3+3+3+3+3+3+3+3+3+3+3+3 or 12 x 3 = 36)</a:t>
            </a:r>
          </a:p>
          <a:p>
            <a:pPr marL="514350" indent="-514350">
              <a:buAutoNum type="arabicPeriod" startAt="2"/>
            </a:pPr>
            <a:endParaRPr lang="en-GB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endParaRPr lang="en-GB" dirty="0" smtClean="0"/>
          </a:p>
          <a:p>
            <a:pPr marL="514350" indent="-514350">
              <a:buAutoNum type="arabicPeriod"/>
            </a:pPr>
            <a:endParaRPr lang="en-GB" dirty="0" smtClean="0"/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345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140</Words>
  <Application>Microsoft Office PowerPoint</Application>
  <PresentationFormat>Widescreen</PresentationFormat>
  <Paragraphs>14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Maths challenge</vt:lpstr>
      <vt:lpstr>Answers – you need to check all the times tables where 36 appears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challenge</dc:title>
  <dc:creator>Lloyd Viney</dc:creator>
  <cp:lastModifiedBy>Lloyd Viney</cp:lastModifiedBy>
  <cp:revision>2</cp:revision>
  <dcterms:created xsi:type="dcterms:W3CDTF">2021-01-11T12:09:34Z</dcterms:created>
  <dcterms:modified xsi:type="dcterms:W3CDTF">2021-01-11T12:10:44Z</dcterms:modified>
</cp:coreProperties>
</file>