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81" r:id="rId2"/>
    <p:sldId id="283" r:id="rId3"/>
    <p:sldId id="284" r:id="rId4"/>
    <p:sldId id="265" r:id="rId5"/>
    <p:sldId id="278" r:id="rId6"/>
    <p:sldId id="287" r:id="rId7"/>
    <p:sldId id="280" r:id="rId8"/>
    <p:sldId id="288" r:id="rId9"/>
    <p:sldId id="269" r:id="rId10"/>
    <p:sldId id="289" r:id="rId11"/>
    <p:sldId id="262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79" autoAdjust="0"/>
    <p:restoredTop sz="51392" autoAdjust="0"/>
  </p:normalViewPr>
  <p:slideViewPr>
    <p:cSldViewPr snapToGrid="0">
      <p:cViewPr varScale="1">
        <p:scale>
          <a:sx n="45" d="100"/>
          <a:sy n="45" d="100"/>
        </p:scale>
        <p:origin x="2568" y="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A3A259F-FB40-4057-994D-1C60CB6EDACB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B730F99-69EA-43AD-AB66-862977055F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43490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62EC771-A5B7-4B3F-86FE-E950076B52BD}" type="slidenum">
              <a:rPr lang="en-GB" altLang="en-US" smtClean="0">
                <a:latin typeface="Calibri" panose="020F0502020204030204" pitchFamily="34" charset="0"/>
              </a:rPr>
              <a:pPr/>
              <a:t>4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877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To the tune of Heads</a:t>
            </a:r>
            <a:r>
              <a:rPr lang="en-GB" baseline="0" dirty="0" smtClean="0"/>
              <a:t> Shoulders Knees and Toes</a:t>
            </a:r>
          </a:p>
          <a:p>
            <a:r>
              <a:rPr lang="en-GB" baseline="0" dirty="0" smtClean="0"/>
              <a:t>Next slide has only the picture prompts</a:t>
            </a:r>
          </a:p>
          <a:p>
            <a:endParaRPr lang="en-GB" baseline="0" dirty="0" smtClean="0"/>
          </a:p>
          <a:p>
            <a:r>
              <a:rPr lang="en-GB" dirty="0" smtClean="0"/>
              <a:t>https://www.youtube.com/watch?time_continue=16&amp;v=vRrN8FwBLXo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83F15-618E-48B6-BD54-E252FF5ECF6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00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Sing from just the pictures, doing the gestures too.</a:t>
            </a: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C90F54C-33CD-4C2B-81E6-B9D53651D08E}" type="slidenum">
              <a:rPr lang="en-GB" altLang="en-US" smtClean="0">
                <a:latin typeface="Calibri" panose="020F0502020204030204" pitchFamily="34" charset="0"/>
              </a:rPr>
              <a:pPr/>
              <a:t>9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10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Just a slide to model what pupils will be learning in this lesson.</a:t>
            </a:r>
            <a:br>
              <a:rPr lang="en-GB" altLang="en-US" dirty="0" smtClean="0"/>
            </a:br>
            <a:r>
              <a:rPr lang="en-GB" altLang="en-US" dirty="0" smtClean="0"/>
              <a:t>Teacher can gesture at the whole body and say ‘le corps’</a:t>
            </a:r>
            <a:br>
              <a:rPr lang="en-GB" altLang="en-US" dirty="0" smtClean="0"/>
            </a:br>
            <a:r>
              <a:rPr lang="en-GB" altLang="en-US" dirty="0" smtClean="0"/>
              <a:t>and then reinforce ‘les parties du corps’ by pointing at the empty boxes and the different arrows pointing to different body parts.</a:t>
            </a:r>
          </a:p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F830FA6-A8F5-4179-9A60-C729AC5F1719}" type="slidenum">
              <a:rPr lang="en-GB" altLang="en-US" smtClean="0">
                <a:latin typeface="Calibri" panose="020F0502020204030204" pitchFamily="34" charset="0"/>
              </a:rPr>
              <a:pPr/>
              <a:t>11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96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59904-C418-461F-A5F4-D418816A8E5F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10F28-BAF4-471F-9943-3DC2D14110D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9736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5F571-45F7-4A99-80FE-D0C521D452EF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0F306-CDE2-4BC8-9017-F83685E45A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7590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F2754-C284-4A67-B44D-4FDCE7AAE9E8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1B851-6257-4938-823C-6B85A4261B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36663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1D74F-1D44-453B-A649-3D1B5E775DEA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517DC-9712-44C6-A462-7894296F6EA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6009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4BAA4-C488-42FB-BEB0-9D9729AE78D4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4B3C5-81BB-4529-B641-06BB4E95984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5931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033CF-285B-4426-AE29-2EEC70EABFD4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9FE33-98D1-4CD6-BF63-7DF464C0D43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3751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2226E-C12A-40A5-B8D6-FF04A75D5953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E0084-8822-4340-8C4F-C5769089B31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2128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2F2A0-48C6-4031-B9B0-5A4FE9F5C81E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FC136-374E-4206-AE7E-2A4C602F12D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7370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DBA35-D456-4D0E-B8B2-3FA547AFB6E9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939F8-4437-461D-A2E0-017C1B8FADF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46306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2B304-7677-45CA-A8C4-1B5EBEEF25BC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1E34A-E1DB-4869-9EBA-DA13D4C3375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57873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4363F-CD60-48D9-9E28-20B06093D273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D9B82-5355-47C3-872F-CA865253307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8221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8AF67C-FBA8-420F-B774-37665AA06E9C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3DFE244-BA6B-4C78-BF25-F5DE0FB4065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image" Target="../media/image7.png"/><Relationship Id="rId18" Type="http://schemas.openxmlformats.org/officeDocument/2006/relationships/image" Target="../media/image12.png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image" Target="../media/image9.png"/><Relationship Id="rId10" Type="http://schemas.openxmlformats.org/officeDocument/2006/relationships/audio" Target="../media/audio8.wav"/><Relationship Id="rId19" Type="http://schemas.openxmlformats.org/officeDocument/2006/relationships/image" Target="../media/image13.png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time_continue=16&amp;v=vRrN8FwBLXo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20.png"/><Relationship Id="rId7" Type="http://schemas.openxmlformats.org/officeDocument/2006/relationships/image" Target="../media/image15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18.png"/><Relationship Id="rId4" Type="http://schemas.openxmlformats.org/officeDocument/2006/relationships/image" Target="../media/image21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XCCW Joined 6a" panose="03050602040000000000" pitchFamily="66" charset="0"/>
              </a:rPr>
              <a:t>FRENCH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1189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4403" y="3090160"/>
            <a:ext cx="85378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XCCW Joined 6a" panose="03050602040000000000" pitchFamily="66" charset="0"/>
              </a:rPr>
              <a:t>Today you wil</a:t>
            </a:r>
            <a:r>
              <a:rPr lang="en-US" sz="3200" dirty="0" smtClean="0">
                <a:latin typeface="XCCW Joined 6a" panose="03050602040000000000" pitchFamily="66" charset="0"/>
              </a:rPr>
              <a:t>l use your knowledge of the body parts to complete a task.</a:t>
            </a:r>
            <a:endParaRPr lang="en-US" sz="3200" dirty="0">
              <a:latin typeface="XCCW Joined 6a" panose="03050602040000000000" pitchFamily="66" charset="0"/>
            </a:endParaRPr>
          </a:p>
          <a:p>
            <a:pPr algn="ctr"/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8280" y="575733"/>
            <a:ext cx="2604519" cy="218779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07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0935" y="2351315"/>
            <a:ext cx="75287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XCCW Joined 6a" panose="03050602040000000000" pitchFamily="66" charset="0"/>
              </a:rPr>
              <a:t>On the next slide you will see the parts of the body your learnt last lesson.</a:t>
            </a:r>
          </a:p>
          <a:p>
            <a:pPr algn="ctr"/>
            <a:endParaRPr lang="en-US" sz="3200" dirty="0" smtClean="0">
              <a:latin typeface="XCCW Joined 6a" panose="03050602040000000000" pitchFamily="66" charset="0"/>
            </a:endParaRPr>
          </a:p>
          <a:p>
            <a:pPr algn="ctr"/>
            <a:r>
              <a:rPr lang="en-US" sz="3200" dirty="0" smtClean="0">
                <a:latin typeface="XCCW Joined 6a" panose="03050602040000000000" pitchFamily="66" charset="0"/>
              </a:rPr>
              <a:t>Listen carefully.</a:t>
            </a:r>
          </a:p>
          <a:p>
            <a:pPr algn="ctr"/>
            <a:endParaRPr lang="en-US" sz="3200" dirty="0" smtClean="0">
              <a:solidFill>
                <a:srgbClr val="0070C0"/>
              </a:solidFill>
              <a:latin typeface="XCCW Joined 6a" panose="03050602040000000000" pitchFamily="66" charset="0"/>
            </a:endParaRPr>
          </a:p>
          <a:p>
            <a:pPr algn="ctr"/>
            <a:r>
              <a:rPr lang="en-US" sz="32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Repeat after each word</a:t>
            </a:r>
            <a:r>
              <a:rPr lang="en-US" sz="32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.</a:t>
            </a:r>
          </a:p>
          <a:p>
            <a:pPr algn="ctr"/>
            <a:r>
              <a:rPr lang="en-US" sz="32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How many do you remember?</a:t>
            </a:r>
            <a:endParaRPr lang="en-US" sz="3200" dirty="0">
              <a:solidFill>
                <a:srgbClr val="0070C0"/>
              </a:solidFill>
              <a:latin typeface="XCCW Joined 6a" panose="03050602040000000000" pitchFamily="66" charset="0"/>
            </a:endParaRPr>
          </a:p>
          <a:p>
            <a:pPr algn="ctr"/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327" y="3699743"/>
            <a:ext cx="952500" cy="990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" y="5072526"/>
            <a:ext cx="1038225" cy="914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180" y="2393789"/>
            <a:ext cx="1224755" cy="7363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51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86000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GB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763" y="4638675"/>
            <a:ext cx="1708150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2328863"/>
            <a:ext cx="1831975" cy="194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312988"/>
            <a:ext cx="1789113" cy="187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050" y="52388"/>
            <a:ext cx="1820863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2328863"/>
            <a:ext cx="1847850" cy="185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104775"/>
            <a:ext cx="1831975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775" y="4633913"/>
            <a:ext cx="1760538" cy="182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4633913"/>
            <a:ext cx="1712912" cy="182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075" y="52388"/>
            <a:ext cx="1852613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22275" y="1841500"/>
            <a:ext cx="2387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la tête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462338" y="1841500"/>
            <a:ext cx="2387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 smtClean="0">
                <a:solidFill>
                  <a:srgbClr val="00B050"/>
                </a:solidFill>
                <a:latin typeface="Arial" panose="020B0604020202020204" pitchFamily="34" charset="0"/>
              </a:rPr>
              <a:t>les </a:t>
            </a:r>
            <a:r>
              <a:rPr lang="en-GB" altLang="en-US" sz="2400" b="1" dirty="0" err="1">
                <a:solidFill>
                  <a:srgbClr val="00B050"/>
                </a:solidFill>
                <a:latin typeface="Arial" panose="020B0604020202020204" pitchFamily="34" charset="0"/>
              </a:rPr>
              <a:t>épaules</a:t>
            </a:r>
            <a:endParaRPr lang="en-GB" altLang="en-US" sz="2400" b="1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6451600" y="1841500"/>
            <a:ext cx="2387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</a:rPr>
              <a:t>le bras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22275" y="4162425"/>
            <a:ext cx="2387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</a:rPr>
              <a:t>le </a:t>
            </a:r>
            <a:r>
              <a:rPr lang="en-GB" altLang="en-US" sz="2400" b="1" dirty="0" err="1">
                <a:solidFill>
                  <a:srgbClr val="0070C0"/>
                </a:solidFill>
                <a:latin typeface="Arial" panose="020B0604020202020204" pitchFamily="34" charset="0"/>
              </a:rPr>
              <a:t>coude</a:t>
            </a:r>
            <a:endParaRPr lang="en-GB" altLang="en-US" sz="2400" b="1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379788" y="4094163"/>
            <a:ext cx="2387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la main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337300" y="4095750"/>
            <a:ext cx="2389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</a:rPr>
              <a:t>le </a:t>
            </a:r>
            <a:r>
              <a:rPr lang="en-GB" altLang="en-US" sz="2400" b="1" dirty="0" err="1">
                <a:solidFill>
                  <a:srgbClr val="0070C0"/>
                </a:solidFill>
                <a:latin typeface="Arial" panose="020B0604020202020204" pitchFamily="34" charset="0"/>
              </a:rPr>
              <a:t>doigt</a:t>
            </a:r>
            <a:endParaRPr lang="en-GB" altLang="en-US" sz="2400" b="1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69888" y="6350000"/>
            <a:ext cx="23891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la </a:t>
            </a:r>
            <a:r>
              <a:rPr lang="en-GB" alt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jambe</a:t>
            </a:r>
            <a:endParaRPr lang="en-GB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368675" y="6324600"/>
            <a:ext cx="2389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</a:rPr>
              <a:t>le </a:t>
            </a:r>
            <a:r>
              <a:rPr lang="en-GB" altLang="en-US" sz="2400" b="1" dirty="0" err="1">
                <a:solidFill>
                  <a:srgbClr val="0070C0"/>
                </a:solidFill>
                <a:latin typeface="Arial" panose="020B0604020202020204" pitchFamily="34" charset="0"/>
              </a:rPr>
              <a:t>genou</a:t>
            </a:r>
            <a:endParaRPr lang="en-GB" altLang="en-US" sz="2400" b="1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402388" y="6337300"/>
            <a:ext cx="2387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</a:rPr>
              <a:t>le pied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21_la_tet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1_les_epaul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21_le_bra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21_le_cou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21_la_ma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21_le_doig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21_la_jamb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21_le_genou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21_le_pi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0" descr="pe02844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937" y="3200887"/>
            <a:ext cx="1800225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27" descr="hm00295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400" y="996950"/>
            <a:ext cx="2527300" cy="79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AutoShape 4" descr="Image result for eyes clip clip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pic>
        <p:nvPicPr>
          <p:cNvPr id="14342" name="Picture 10" descr="Blue Eyes Clip 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675" y="844550"/>
            <a:ext cx="3467100" cy="95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2687" y="2908453"/>
            <a:ext cx="3440521" cy="22898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4403" y="3090160"/>
            <a:ext cx="85378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XCCW Joined 6a" panose="03050602040000000000" pitchFamily="66" charset="0"/>
              </a:rPr>
              <a:t>Now sing the song from last lesson.</a:t>
            </a:r>
            <a:endParaRPr lang="en-US" sz="3200" dirty="0">
              <a:latin typeface="XCCW Joined 6a" panose="03050602040000000000" pitchFamily="66" charset="0"/>
            </a:endParaRPr>
          </a:p>
          <a:p>
            <a:pPr algn="ctr"/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8280" y="575733"/>
            <a:ext cx="2604519" cy="218779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22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286973" y="834401"/>
            <a:ext cx="7261636" cy="5401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tête</a:t>
            </a:r>
            <a:r>
              <a:rPr kumimoji="0" lang="en-GB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épaules</a:t>
            </a:r>
            <a:r>
              <a:rPr kumimoji="0" lang="en-GB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genoux</a:t>
            </a:r>
            <a:r>
              <a:rPr kumimoji="0" lang="en-GB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pieds</a:t>
            </a:r>
            <a:endParaRPr kumimoji="0" lang="en-GB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genoux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pieds</a:t>
            </a: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</a:endParaRPr>
          </a:p>
          <a:p>
            <a:pPr lvl="0"/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tête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épaules</a:t>
            </a:r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genoux</a:t>
            </a:r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pieds</a:t>
            </a:r>
            <a:endParaRPr lang="en-GB" sz="400" dirty="0">
              <a:latin typeface="XCCW Joined 6a" panose="03050602040000000000" pitchFamily="66" charset="0"/>
            </a:endParaRPr>
          </a:p>
          <a:p>
            <a:pPr lvl="0"/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genoux</a:t>
            </a:r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 smtClean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pieds</a:t>
            </a:r>
            <a:endParaRPr lang="en-GB" sz="2800" dirty="0" smtClean="0">
              <a:latin typeface="XCCW Joined 6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en-GB" sz="2800" dirty="0" smtClean="0">
              <a:latin typeface="XCCW Joined 6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en-GB" sz="400" dirty="0">
              <a:latin typeface="XCCW Joined 6a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yeux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les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oreilles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la bouche et le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nez</a:t>
            </a: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</a:endParaRPr>
          </a:p>
          <a:p>
            <a:pPr lvl="0"/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tête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épaules</a:t>
            </a:r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genoux</a:t>
            </a:r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pieds</a:t>
            </a:r>
            <a:endParaRPr lang="en-GB" sz="400" dirty="0">
              <a:latin typeface="XCCW Joined 6a" panose="03050602040000000000" pitchFamily="66" charset="0"/>
            </a:endParaRPr>
          </a:p>
          <a:p>
            <a:pPr lvl="0"/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genoux</a:t>
            </a:r>
            <a:r>
              <a:rPr lang="en-GB" sz="2800" dirty="0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XCCW Joined 6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pieds</a:t>
            </a:r>
            <a:endParaRPr lang="en-GB" sz="400" dirty="0">
              <a:latin typeface="XCCW Joined 6a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XCCW Joined 6a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131" y="290729"/>
            <a:ext cx="2738957" cy="270091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9600" y="29072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www.youtube.com/watch?time_continue=16&amp;v=vRrN8FwBLXo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601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4403" y="3090160"/>
            <a:ext cx="85378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XCCW Joined 6a" panose="03050602040000000000" pitchFamily="66" charset="0"/>
              </a:rPr>
              <a:t>Challenge: </a:t>
            </a:r>
            <a:r>
              <a:rPr lang="en-US" sz="3200" dirty="0" smtClean="0">
                <a:latin typeface="XCCW Joined 6a" panose="03050602040000000000" pitchFamily="66" charset="0"/>
              </a:rPr>
              <a:t>can you sing the song without the words and using just the pictures on the next slide?</a:t>
            </a:r>
            <a:endParaRPr lang="en-US" sz="3200" b="1" dirty="0">
              <a:latin typeface="XCCW Joined 6a" panose="03050602040000000000" pitchFamily="66" charset="0"/>
            </a:endParaRPr>
          </a:p>
          <a:p>
            <a:pPr algn="ctr"/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8280" y="575733"/>
            <a:ext cx="2604519" cy="218779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145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68288"/>
            <a:ext cx="113347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450" y="277813"/>
            <a:ext cx="13239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338" y="439738"/>
            <a:ext cx="111442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675" y="423863"/>
            <a:ext cx="13811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825" y="423863"/>
            <a:ext cx="13811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1984375"/>
            <a:ext cx="113347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1984375"/>
            <a:ext cx="13239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663" y="2146300"/>
            <a:ext cx="111442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513" y="2260600"/>
            <a:ext cx="13811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575" y="2146300"/>
            <a:ext cx="13811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5224463"/>
            <a:ext cx="113347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5224463"/>
            <a:ext cx="13239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4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663" y="5386388"/>
            <a:ext cx="111442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513" y="5500688"/>
            <a:ext cx="13811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6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575" y="5386388"/>
            <a:ext cx="13811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20" descr="pe02844_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188" y="3762375"/>
            <a:ext cx="823912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8" name="Picture 27" descr="hm00295_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775" y="4014788"/>
            <a:ext cx="11572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0" name="Picture 10" descr="Blue Eyes Clip Ar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4151313"/>
            <a:ext cx="1587500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48043" y="3737893"/>
            <a:ext cx="1803240" cy="1200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4403" y="3090160"/>
            <a:ext cx="853786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XCCW Joined 6a" panose="03050602040000000000" pitchFamily="66" charset="0"/>
              </a:rPr>
              <a:t>Task: </a:t>
            </a:r>
            <a:r>
              <a:rPr lang="en-US" sz="3200" dirty="0" smtClean="0">
                <a:latin typeface="XCCW Joined 6a" panose="03050602040000000000" pitchFamily="66" charset="0"/>
              </a:rPr>
              <a:t>Using what you have learnt, label the picture.</a:t>
            </a:r>
          </a:p>
          <a:p>
            <a:pPr algn="ctr"/>
            <a:endParaRPr lang="en-US" sz="3200" b="1" dirty="0">
              <a:latin typeface="XCCW Joined 6a" panose="03050602040000000000" pitchFamily="66" charset="0"/>
            </a:endParaRPr>
          </a:p>
          <a:p>
            <a:pPr algn="ctr"/>
            <a:r>
              <a:rPr lang="en-US" sz="3200" b="1" dirty="0" smtClean="0">
                <a:latin typeface="XCCW Joined 6a" panose="03050602040000000000" pitchFamily="66" charset="0"/>
              </a:rPr>
              <a:t>Take care to spell the words in French correctly.</a:t>
            </a:r>
            <a:endParaRPr lang="en-US" sz="3200" b="1" dirty="0">
              <a:latin typeface="XCCW Joined 6a" panose="03050602040000000000" pitchFamily="66" charset="0"/>
            </a:endParaRPr>
          </a:p>
          <a:p>
            <a:pPr algn="ctr"/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8280" y="575733"/>
            <a:ext cx="2604519" cy="218779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4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107950"/>
            <a:ext cx="4654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581025" y="0"/>
            <a:ext cx="77993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Arial" panose="020B0604020202020204" pitchFamily="34" charset="0"/>
              </a:rPr>
              <a:t>Le corps</a:t>
            </a:r>
          </a:p>
        </p:txBody>
      </p:sp>
      <p:sp>
        <p:nvSpPr>
          <p:cNvPr id="6" name="Rectangle 5"/>
          <p:cNvSpPr/>
          <p:nvPr/>
        </p:nvSpPr>
        <p:spPr>
          <a:xfrm>
            <a:off x="925513" y="882650"/>
            <a:ext cx="2193925" cy="5048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GB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cxnSp>
        <p:nvCxnSpPr>
          <p:cNvPr id="8" name="Straight Arrow Connector 7"/>
          <p:cNvCxnSpPr>
            <a:stCxn id="6" idx="3"/>
          </p:cNvCxnSpPr>
          <p:nvPr/>
        </p:nvCxnSpPr>
        <p:spPr>
          <a:xfrm>
            <a:off x="3119438" y="1135063"/>
            <a:ext cx="646112" cy="1238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5402263" y="2163763"/>
            <a:ext cx="2193925" cy="5064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4830763" y="2416175"/>
            <a:ext cx="571500" cy="17621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6226175" y="2776538"/>
            <a:ext cx="2193925" cy="5064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13" name="Straight Arrow Connector 12"/>
          <p:cNvCxnSpPr>
            <a:stCxn id="12" idx="1"/>
          </p:cNvCxnSpPr>
          <p:nvPr/>
        </p:nvCxnSpPr>
        <p:spPr>
          <a:xfrm flipH="1" flipV="1">
            <a:off x="5316538" y="2982913"/>
            <a:ext cx="909637" cy="476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750888" y="2776538"/>
            <a:ext cx="2195512" cy="5064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2946400" y="3030538"/>
            <a:ext cx="495300" cy="3365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639763" y="3460750"/>
            <a:ext cx="2195512" cy="50641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2836863" y="3713163"/>
            <a:ext cx="43497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6326188" y="3460750"/>
            <a:ext cx="2193925" cy="50641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3" name="Straight Arrow Connector 22"/>
          <p:cNvCxnSpPr>
            <a:stCxn id="22" idx="1"/>
          </p:cNvCxnSpPr>
          <p:nvPr/>
        </p:nvCxnSpPr>
        <p:spPr>
          <a:xfrm flipH="1" flipV="1">
            <a:off x="5770563" y="3419475"/>
            <a:ext cx="555625" cy="2936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6326188" y="4403725"/>
            <a:ext cx="2193925" cy="5048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4959350" y="4695825"/>
            <a:ext cx="1366838" cy="62071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1023938" y="5000625"/>
            <a:ext cx="2195512" cy="50641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3205163" y="5253038"/>
            <a:ext cx="820737" cy="2540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6326188" y="5635625"/>
            <a:ext cx="2193925" cy="5048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36" name="Straight Arrow Connector 35"/>
          <p:cNvCxnSpPr/>
          <p:nvPr/>
        </p:nvCxnSpPr>
        <p:spPr>
          <a:xfrm flipH="1">
            <a:off x="5518150" y="5911850"/>
            <a:ext cx="793750" cy="13176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470</TotalTime>
  <Words>204</Words>
  <Application>Microsoft Office PowerPoint</Application>
  <PresentationFormat>On-screen Show (4:3)</PresentationFormat>
  <Paragraphs>56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XCCW Joined 6a</vt:lpstr>
      <vt:lpstr>Office Theme</vt:lpstr>
      <vt:lpstr>FRENCH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55WD</dc:creator>
  <cp:lastModifiedBy>Jessica Donovan</cp:lastModifiedBy>
  <cp:revision>41</cp:revision>
  <dcterms:created xsi:type="dcterms:W3CDTF">2014-08-13T07:50:45Z</dcterms:created>
  <dcterms:modified xsi:type="dcterms:W3CDTF">2021-02-02T07:43:23Z</dcterms:modified>
</cp:coreProperties>
</file>