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5" autoAdjust="0"/>
    <p:restoredTop sz="94626"/>
  </p:normalViewPr>
  <p:slideViewPr>
    <p:cSldViewPr snapToGrid="0" snapToObjects="1">
      <p:cViewPr varScale="1">
        <p:scale>
          <a:sx n="105" d="100"/>
          <a:sy n="105" d="100"/>
        </p:scale>
        <p:origin x="216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_B4_PP_0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85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Millie Tanner</cp:lastModifiedBy>
  <cp:revision>25</cp:revision>
  <dcterms:created xsi:type="dcterms:W3CDTF">2019-07-05T11:02:13Z</dcterms:created>
  <dcterms:modified xsi:type="dcterms:W3CDTF">2022-01-06T20:23:45Z</dcterms:modified>
</cp:coreProperties>
</file>