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20" r:id="rId3"/>
    <p:sldId id="258" r:id="rId4"/>
    <p:sldId id="321" r:id="rId5"/>
    <p:sldId id="323" r:id="rId6"/>
    <p:sldId id="325" r:id="rId7"/>
    <p:sldId id="261" r:id="rId8"/>
    <p:sldId id="263" r:id="rId9"/>
    <p:sldId id="264" r:id="rId10"/>
    <p:sldId id="328" r:id="rId11"/>
    <p:sldId id="329" r:id="rId12"/>
    <p:sldId id="266" r:id="rId13"/>
    <p:sldId id="315" r:id="rId14"/>
    <p:sldId id="324" r:id="rId15"/>
    <p:sldId id="330" r:id="rId16"/>
    <p:sldId id="331" r:id="rId17"/>
    <p:sldId id="318" r:id="rId18"/>
    <p:sldId id="267" r:id="rId19"/>
    <p:sldId id="326" r:id="rId20"/>
    <p:sldId id="332" r:id="rId21"/>
    <p:sldId id="333" r:id="rId22"/>
    <p:sldId id="270" r:id="rId23"/>
    <p:sldId id="271" r:id="rId24"/>
    <p:sldId id="327" r:id="rId25"/>
    <p:sldId id="345" r:id="rId26"/>
    <p:sldId id="346" r:id="rId27"/>
    <p:sldId id="274" r:id="rId28"/>
    <p:sldId id="275" r:id="rId29"/>
    <p:sldId id="335" r:id="rId30"/>
    <p:sldId id="355" r:id="rId31"/>
    <p:sldId id="356" r:id="rId32"/>
    <p:sldId id="278" r:id="rId33"/>
    <p:sldId id="279" r:id="rId34"/>
    <p:sldId id="352" r:id="rId35"/>
    <p:sldId id="353" r:id="rId36"/>
    <p:sldId id="354" r:id="rId37"/>
    <p:sldId id="282" r:id="rId38"/>
    <p:sldId id="283" r:id="rId39"/>
    <p:sldId id="351" r:id="rId40"/>
    <p:sldId id="361" r:id="rId41"/>
    <p:sldId id="362" r:id="rId42"/>
    <p:sldId id="286" r:id="rId43"/>
    <p:sldId id="287" r:id="rId44"/>
    <p:sldId id="337" r:id="rId45"/>
    <p:sldId id="363" r:id="rId46"/>
    <p:sldId id="364" r:id="rId47"/>
    <p:sldId id="290" r:id="rId48"/>
    <p:sldId id="291" r:id="rId49"/>
    <p:sldId id="338" r:id="rId50"/>
    <p:sldId id="365" r:id="rId51"/>
    <p:sldId id="366" r:id="rId52"/>
    <p:sldId id="294" r:id="rId53"/>
    <p:sldId id="295" r:id="rId54"/>
    <p:sldId id="339" r:id="rId55"/>
    <p:sldId id="367" r:id="rId56"/>
    <p:sldId id="368" r:id="rId57"/>
    <p:sldId id="298" r:id="rId58"/>
    <p:sldId id="299" r:id="rId59"/>
    <p:sldId id="340" r:id="rId60"/>
    <p:sldId id="369" r:id="rId61"/>
    <p:sldId id="370" r:id="rId62"/>
    <p:sldId id="302" r:id="rId63"/>
    <p:sldId id="303" r:id="rId64"/>
    <p:sldId id="342" r:id="rId65"/>
    <p:sldId id="357" r:id="rId66"/>
    <p:sldId id="358" r:id="rId67"/>
    <p:sldId id="306" r:id="rId68"/>
    <p:sldId id="307" r:id="rId69"/>
    <p:sldId id="343" r:id="rId70"/>
    <p:sldId id="349" r:id="rId71"/>
    <p:sldId id="350" r:id="rId72"/>
    <p:sldId id="310" r:id="rId73"/>
    <p:sldId id="311" r:id="rId74"/>
    <p:sldId id="344" r:id="rId75"/>
    <p:sldId id="347" r:id="rId76"/>
    <p:sldId id="348" r:id="rId77"/>
    <p:sldId id="314" r:id="rId78"/>
    <p:sldId id="322" r:id="rId79"/>
    <p:sldId id="359" r:id="rId80"/>
    <p:sldId id="360" r:id="rId81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7" autoAdjust="0"/>
    <p:restoredTop sz="94660"/>
  </p:normalViewPr>
  <p:slideViewPr>
    <p:cSldViewPr>
      <p:cViewPr varScale="1">
        <p:scale>
          <a:sx n="108" d="100"/>
          <a:sy n="108" d="100"/>
        </p:scale>
        <p:origin x="176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A183403-15C9-46FB-9DBD-CCCABDE90D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A961443-18A2-4967-ACC4-24C8626234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F0AEDFA-0385-4596-BF92-30AFDAAC2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0D5A7-6CB2-4084-9082-742EAE671F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6795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E6BA685-13B6-4289-9CE4-5CD9C6B6F5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1BA02DF-55B5-4402-AE9D-D324D892F5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924753A-5633-400F-8709-432AC441B1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56EF0-0E79-49F4-98BC-B0A6A8CB72F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059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C65198-6B31-436F-B04B-763E4C3B9F7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432FBF0-11F1-48CF-8A6E-717600CF97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3CBC560-234A-40DD-A677-9704F9DF44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5C921-184F-4738-B31C-30747228B8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6363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33C441-415A-421B-8CF9-B335A82BE7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710B10-88C0-49C1-8494-5CC9C92776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DAB6D9-F622-4127-B30F-707EF1F454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84C1A-DE51-4E1D-A0E4-51076867D1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3666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EC90A84-0B43-411A-A95D-74AB34C06C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F447905-21CD-42A1-8AB4-996E078424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B18868B-3F7E-46C8-9C0C-93555F6D00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D61DB-CFDF-4E6A-960B-18A1AD06E1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782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EC1474C-B657-44EF-8D3C-EF789ADEB2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D4F7606-14CC-4A6A-91E2-3E47A162D6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5F8F187-F4DD-4260-979E-562D9BD5D4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A0523-7F1D-4329-BFBB-8561412A7D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6571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AACC18D-8E6A-4994-9BDB-B8B3743CB0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639DBEF-2191-4FD9-B1E9-0FDBC75F5C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DAED9FF-BCD0-446B-8F1E-4D3E17B8C3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095C4-B3AE-455C-B47B-C155B9725A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9970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73E19B-CED3-4D51-BFA2-5106AAEFBE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B7ABFC-7789-4908-98CC-64C4D6F2BC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6ADA06-C885-4045-BB5A-791C36590B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5252B-A2C6-4BB2-8A21-1C9A359A6B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7831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2A4603-C1FF-4C0F-8540-DA5CC864AC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AE1B40-9612-47CF-8DA8-9853C56CF8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5DC9FF-D54C-426C-BB4C-B0FDC8A5E0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D3DF2-775D-480B-A128-FBD9C6E40D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1932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3D77431-2BBA-4922-ABDB-5AAF6D0666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8DFAE31-E7ED-4757-B456-9D97267182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E06D3A8-8650-4758-AB89-49EDAC18E5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590CF-3AED-4E86-8BD7-5017A30069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349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E973A0B-C012-43F9-8713-9DDB756986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8081A4E-48E0-41EC-A052-33B1868865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28A9AC0-AB0B-457D-BFCD-33339153EE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91704-5670-49E6-A01C-6C2B42E40F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817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EC81FA3-213B-4047-AFE7-D04855DF28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3487D06-1E2A-4EF7-A068-15957EB6B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648B82D-E21C-4F3C-BD73-CA7C19E7F6F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281B947-2595-49A3-999C-5AED105FF18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337ED56-978E-48F9-A70D-04D8A97A46F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F1C883E-D038-40C1-B4FC-98B34399BB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8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slide" Target="slide5.xml"/><Relationship Id="rId4" Type="http://schemas.openxmlformats.org/officeDocument/2006/relationships/slide" Target="slide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10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7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16.xml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8.xml"/><Relationship Id="rId4" Type="http://schemas.openxmlformats.org/officeDocument/2006/relationships/slide" Target="slid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8.xml"/><Relationship Id="rId4" Type="http://schemas.openxmlformats.org/officeDocument/2006/relationships/slide" Target="slid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8.xml"/><Relationship Id="rId4" Type="http://schemas.openxmlformats.org/officeDocument/2006/relationships/slide" Target="slide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30.xml"/><Relationship Id="rId4" Type="http://schemas.openxmlformats.org/officeDocument/2006/relationships/slide" Target="slide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9.xml"/><Relationship Id="rId4" Type="http://schemas.openxmlformats.org/officeDocument/2006/relationships/slide" Target="slide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36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9.xml"/><Relationship Id="rId4" Type="http://schemas.openxmlformats.org/officeDocument/2006/relationships/slide" Target="slide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41.xml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9.xml"/><Relationship Id="rId4" Type="http://schemas.openxmlformats.org/officeDocument/2006/relationships/slide" Target="slide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46.xml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9.xml"/><Relationship Id="rId4" Type="http://schemas.openxmlformats.org/officeDocument/2006/relationships/slide" Target="slide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51.xml"/><Relationship Id="rId4" Type="http://schemas.openxmlformats.org/officeDocument/2006/relationships/slide" Target="slide5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79.xml"/><Relationship Id="rId4" Type="http://schemas.openxmlformats.org/officeDocument/2006/relationships/slide" Target="slide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55.xml"/><Relationship Id="rId4" Type="http://schemas.openxmlformats.org/officeDocument/2006/relationships/slide" Target="slide5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slide" Target="slide80.xml"/><Relationship Id="rId5" Type="http://schemas.openxmlformats.org/officeDocument/2006/relationships/slide" Target="slide5.xml"/><Relationship Id="rId4" Type="http://schemas.openxmlformats.org/officeDocument/2006/relationships/slide" Target="slide2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61.xml"/><Relationship Id="rId4" Type="http://schemas.openxmlformats.org/officeDocument/2006/relationships/slide" Target="slide6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80.xml"/><Relationship Id="rId4" Type="http://schemas.openxmlformats.org/officeDocument/2006/relationships/slide" Target="slide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66.xml"/><Relationship Id="rId4" Type="http://schemas.openxmlformats.org/officeDocument/2006/relationships/slide" Target="slide6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80.xml"/><Relationship Id="rId4" Type="http://schemas.openxmlformats.org/officeDocument/2006/relationships/slide" Target="slide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71.xml"/><Relationship Id="rId4" Type="http://schemas.openxmlformats.org/officeDocument/2006/relationships/slide" Target="slide70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80.xml"/><Relationship Id="rId4" Type="http://schemas.openxmlformats.org/officeDocument/2006/relationships/slide" Target="slide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bin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slide" Target="slide76.xml"/><Relationship Id="rId4" Type="http://schemas.openxmlformats.org/officeDocument/2006/relationships/slide" Target="slide75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80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slide" Target="slide2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F69DEDDD-2E6E-43CB-AD34-0AE887C286D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8763000" cy="2667000"/>
          </a:xfrm>
        </p:spPr>
        <p:txBody>
          <a:bodyPr/>
          <a:lstStyle/>
          <a:p>
            <a:pPr eaLnBrk="1" hangingPunct="1">
              <a:defRPr/>
            </a:pPr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pperplate Gothic Bold" pitchFamily="34" charset="0"/>
              </a:rPr>
              <a:t>Millionaire Quiz</a:t>
            </a:r>
            <a:br>
              <a:rPr lang="en-GB" sz="5400" dirty="0">
                <a:solidFill>
                  <a:schemeClr val="bg1"/>
                </a:solidFill>
                <a:latin typeface="Old English Text MT" pitchFamily="66" charset="0"/>
              </a:rPr>
            </a:br>
            <a:br>
              <a:rPr lang="en-GB" sz="5400" dirty="0">
                <a:solidFill>
                  <a:schemeClr val="bg1"/>
                </a:solidFill>
                <a:latin typeface="Lucida Console" charset="0"/>
              </a:rPr>
            </a:br>
            <a:endParaRPr lang="en-US" sz="5400" dirty="0">
              <a:solidFill>
                <a:schemeClr val="bg1"/>
              </a:solidFill>
              <a:latin typeface="Lucida Console" charset="0"/>
            </a:endParaRPr>
          </a:p>
        </p:txBody>
      </p:sp>
      <p:sp>
        <p:nvSpPr>
          <p:cNvPr id="4099" name="Text Box 3">
            <a:extLst>
              <a:ext uri="{FF2B5EF4-FFF2-40B4-BE49-F238E27FC236}">
                <a16:creationId xmlns:a16="http://schemas.microsoft.com/office/drawing/2014/main" id="{9426E8B2-3AF3-4F47-A943-FD6B5BA32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050" y="4941888"/>
            <a:ext cx="9144000" cy="124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lvl="1"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800" dirty="0">
                <a:solidFill>
                  <a:srgbClr val="3399FF"/>
                </a:solidFill>
                <a:latin typeface="Copperplate Gothic Bold" panose="020E0705020206020404" pitchFamily="34" charset="0"/>
              </a:rPr>
              <a:t>Ancient Egypt edition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18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pic>
        <p:nvPicPr>
          <p:cNvPr id="2052" name="Picture 6" descr="https://image.winudf.com/v2/image/Y29tLmZlaGVuY2tlYXBwcy5taWxsaW9tb3NfaWNvbl94YjVtNzVjNg/icon.png?w=170&amp;fakeurl=1&amp;type=.png">
            <a:extLst>
              <a:ext uri="{FF2B5EF4-FFF2-40B4-BE49-F238E27FC236}">
                <a16:creationId xmlns:a16="http://schemas.microsoft.com/office/drawing/2014/main" id="{585028F7-148E-4A73-B7B6-F94A121BA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989138"/>
            <a:ext cx="2546350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ent Placeholder 2">
            <a:extLst>
              <a:ext uri="{FF2B5EF4-FFF2-40B4-BE49-F238E27FC236}">
                <a16:creationId xmlns:a16="http://schemas.microsoft.com/office/drawing/2014/main" id="{5EB00BAE-8B0F-44E5-A4AF-9C03D6C5833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196975"/>
            <a:ext cx="9144000" cy="4899025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GB" altLang="en-US">
                <a:solidFill>
                  <a:srgbClr val="FFFF00"/>
                </a:solidFill>
                <a:latin typeface="Copperplate Gothic Bold" panose="020E0705020206020404" pitchFamily="34" charset="0"/>
                <a:ea typeface="ＭＳ Ｐゴシック" panose="020B0600070205080204" pitchFamily="34" charset="-128"/>
              </a:rPr>
              <a:t>HAVE YOU GOT WHAT IT TAKES TO BE A MILLIONAIRE?</a:t>
            </a:r>
          </a:p>
          <a:p>
            <a:pPr marL="0" indent="0" algn="ctr">
              <a:buFontTx/>
              <a:buNone/>
            </a:pPr>
            <a:endParaRPr lang="en-GB" altLang="en-US">
              <a:solidFill>
                <a:srgbClr val="FFFF00"/>
              </a:solidFill>
              <a:latin typeface="Copperplate Gothic Bold" panose="020E0705020206020404" pitchFamily="34" charset="0"/>
              <a:ea typeface="ＭＳ Ｐゴシック" panose="020B0600070205080204" pitchFamily="34" charset="-128"/>
            </a:endParaRPr>
          </a:p>
          <a:p>
            <a:pPr marL="0" indent="0" algn="ctr">
              <a:buFontTx/>
              <a:buNone/>
            </a:pPr>
            <a:r>
              <a:rPr lang="en-GB" altLang="en-US">
                <a:solidFill>
                  <a:srgbClr val="FFFF00"/>
                </a:solidFill>
                <a:latin typeface="Copperplate Gothic Bold" panose="020E0705020206020404" pitchFamily="34" charset="0"/>
                <a:ea typeface="ＭＳ Ｐゴシック" panose="020B0600070205080204" pitchFamily="34" charset="-128"/>
              </a:rPr>
              <a:t>Get all the answers right or go home with nothing.</a:t>
            </a:r>
            <a:endParaRPr lang="en-GB" altLang="en-US">
              <a:solidFill>
                <a:schemeClr val="bg1"/>
              </a:solidFill>
              <a:latin typeface="Copperplate Gothic Bold" panose="020E07050202060204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>
            <a:extLst>
              <a:ext uri="{FF2B5EF4-FFF2-40B4-BE49-F238E27FC236}">
                <a16:creationId xmlns:a16="http://schemas.microsoft.com/office/drawing/2014/main" id="{91A02B98-91C3-455D-A893-E2A6D44CA7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A01852E2-B944-4AA3-85C0-BFDB302DEA2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1</a:t>
            </a:r>
          </a:p>
        </p:txBody>
      </p:sp>
      <p:sp>
        <p:nvSpPr>
          <p:cNvPr id="4100" name="Line 4">
            <a:extLst>
              <a:ext uri="{FF2B5EF4-FFF2-40B4-BE49-F238E27FC236}">
                <a16:creationId xmlns:a16="http://schemas.microsoft.com/office/drawing/2014/main" id="{0F48D4AD-2D4A-43C9-BBC3-5BD387F3AA4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1" name="Line 5">
            <a:extLst>
              <a:ext uri="{FF2B5EF4-FFF2-40B4-BE49-F238E27FC236}">
                <a16:creationId xmlns:a16="http://schemas.microsoft.com/office/drawing/2014/main" id="{785F5DE8-C99A-43CB-87FD-4C5312E1355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>
            <a:extLst>
              <a:ext uri="{FF2B5EF4-FFF2-40B4-BE49-F238E27FC236}">
                <a16:creationId xmlns:a16="http://schemas.microsoft.com/office/drawing/2014/main" id="{D5C5F476-1D0B-41BF-A1F7-21CD2F4CA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3" name="AutoShape 3">
            <a:extLst>
              <a:ext uri="{FF2B5EF4-FFF2-40B4-BE49-F238E27FC236}">
                <a16:creationId xmlns:a16="http://schemas.microsoft.com/office/drawing/2014/main" id="{8C664B4A-EF05-4DF1-977A-34C4A075B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4" name="AutoShape 4">
            <a:extLst>
              <a:ext uri="{FF2B5EF4-FFF2-40B4-BE49-F238E27FC236}">
                <a16:creationId xmlns:a16="http://schemas.microsoft.com/office/drawing/2014/main" id="{48AEB1F4-5176-42CA-B77B-16911587A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5" name="AutoShape 5">
            <a:extLst>
              <a:ext uri="{FF2B5EF4-FFF2-40B4-BE49-F238E27FC236}">
                <a16:creationId xmlns:a16="http://schemas.microsoft.com/office/drawing/2014/main" id="{C710B2C8-87CA-497E-AC99-63BBA9F9A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6" name="AutoShape 6">
            <a:extLst>
              <a:ext uri="{FF2B5EF4-FFF2-40B4-BE49-F238E27FC236}">
                <a16:creationId xmlns:a16="http://schemas.microsoft.com/office/drawing/2014/main" id="{813A3F78-AFEB-41E6-A2D7-C281578329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7515A2D9-B4BB-4227-978E-0D0C0FE1EF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GB" altLang="en-US" sz="40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Some of the Ancient Egyptian pharaohs built which structures to serve as their tomb?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128" name="Line 9">
            <a:extLst>
              <a:ext uri="{FF2B5EF4-FFF2-40B4-BE49-F238E27FC236}">
                <a16:creationId xmlns:a16="http://schemas.microsoft.com/office/drawing/2014/main" id="{3B510593-49CD-4956-886C-42FCE2E657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9" name="Line 10">
            <a:extLst>
              <a:ext uri="{FF2B5EF4-FFF2-40B4-BE49-F238E27FC236}">
                <a16:creationId xmlns:a16="http://schemas.microsoft.com/office/drawing/2014/main" id="{00F49C1A-F5A3-46F8-B01C-BE640B6129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0" name="Line 11">
            <a:extLst>
              <a:ext uri="{FF2B5EF4-FFF2-40B4-BE49-F238E27FC236}">
                <a16:creationId xmlns:a16="http://schemas.microsoft.com/office/drawing/2014/main" id="{ECC7CDC7-DCF1-449E-B08C-A4F97EB63E2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1" name="Line 12">
            <a:extLst>
              <a:ext uri="{FF2B5EF4-FFF2-40B4-BE49-F238E27FC236}">
                <a16:creationId xmlns:a16="http://schemas.microsoft.com/office/drawing/2014/main" id="{10B9D8D5-F42E-4F55-B549-E1FA655B27C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2" name="Line 13">
            <a:extLst>
              <a:ext uri="{FF2B5EF4-FFF2-40B4-BE49-F238E27FC236}">
                <a16:creationId xmlns:a16="http://schemas.microsoft.com/office/drawing/2014/main" id="{1238B31D-61BF-411C-AD19-3159E5C021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3" name="Line 14">
            <a:extLst>
              <a:ext uri="{FF2B5EF4-FFF2-40B4-BE49-F238E27FC236}">
                <a16:creationId xmlns:a16="http://schemas.microsoft.com/office/drawing/2014/main" id="{7EEB5E6C-4822-4F89-AD38-6B42B95315E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4" name="Line 15">
            <a:extLst>
              <a:ext uri="{FF2B5EF4-FFF2-40B4-BE49-F238E27FC236}">
                <a16:creationId xmlns:a16="http://schemas.microsoft.com/office/drawing/2014/main" id="{B2DCD473-3FC1-4F05-A841-A1065E6D925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5" name="Line 16">
            <a:extLst>
              <a:ext uri="{FF2B5EF4-FFF2-40B4-BE49-F238E27FC236}">
                <a16:creationId xmlns:a16="http://schemas.microsoft.com/office/drawing/2014/main" id="{C6ED535A-AE54-4E53-9AD2-36E0C485AAF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6" name="Line 17">
            <a:extLst>
              <a:ext uri="{FF2B5EF4-FFF2-40B4-BE49-F238E27FC236}">
                <a16:creationId xmlns:a16="http://schemas.microsoft.com/office/drawing/2014/main" id="{D2E0953A-C443-4F10-9D1E-2C2103A63F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7" name="Line 18">
            <a:extLst>
              <a:ext uri="{FF2B5EF4-FFF2-40B4-BE49-F238E27FC236}">
                <a16:creationId xmlns:a16="http://schemas.microsoft.com/office/drawing/2014/main" id="{CE2B9626-3BDF-4BD0-A22D-C4046BD4E0C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3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E6428F7-76A8-40C4-A1D6-6EEC25F0B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39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DD2DF2F7-FA69-41FF-9C07-D507A3194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590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Arches</a:t>
            </a:r>
          </a:p>
        </p:txBody>
      </p:sp>
      <p:sp>
        <p:nvSpPr>
          <p:cNvPr id="514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1BEE81F0-5E96-408B-BDB8-345560929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496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Towers</a:t>
            </a:r>
          </a:p>
        </p:txBody>
      </p:sp>
      <p:sp>
        <p:nvSpPr>
          <p:cNvPr id="514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E92CE67-D638-4DD1-82BE-FCB4464FB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675" y="47339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Pyramids</a:t>
            </a:r>
          </a:p>
        </p:txBody>
      </p:sp>
      <p:sp>
        <p:nvSpPr>
          <p:cNvPr id="514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3A8D796D-22B3-4FDF-9681-C628324B6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Catacombs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 action="ppaction://hlinksldjump"/>
            <a:extLst>
              <a:ext uri="{FF2B5EF4-FFF2-40B4-BE49-F238E27FC236}">
                <a16:creationId xmlns:a16="http://schemas.microsoft.com/office/drawing/2014/main" id="{6F3C550C-1EB9-45ED-B5B5-55E78E0D7D1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146" name="AutoShape 2">
            <a:extLst>
              <a:ext uri="{FF2B5EF4-FFF2-40B4-BE49-F238E27FC236}">
                <a16:creationId xmlns:a16="http://schemas.microsoft.com/office/drawing/2014/main" id="{B8E2916F-F55B-46B5-B419-362882703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7" name="AutoShape 3">
            <a:extLst>
              <a:ext uri="{FF2B5EF4-FFF2-40B4-BE49-F238E27FC236}">
                <a16:creationId xmlns:a16="http://schemas.microsoft.com/office/drawing/2014/main" id="{8DAAD929-C865-42A5-9E7E-5773E0C796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8" name="AutoShape 4">
            <a:extLst>
              <a:ext uri="{FF2B5EF4-FFF2-40B4-BE49-F238E27FC236}">
                <a16:creationId xmlns:a16="http://schemas.microsoft.com/office/drawing/2014/main" id="{DBE8FB89-023B-491C-BB9B-48B208356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9" name="AutoShape 5">
            <a:extLst>
              <a:ext uri="{FF2B5EF4-FFF2-40B4-BE49-F238E27FC236}">
                <a16:creationId xmlns:a16="http://schemas.microsoft.com/office/drawing/2014/main" id="{770E1BBF-F3C2-49AD-A91B-8F3DFDA40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50" name="AutoShape 6">
            <a:extLst>
              <a:ext uri="{FF2B5EF4-FFF2-40B4-BE49-F238E27FC236}">
                <a16:creationId xmlns:a16="http://schemas.microsoft.com/office/drawing/2014/main" id="{B6BC0739-B525-4FE5-BD9A-239144F74C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9030A923-0F66-43AA-9730-9DBFAC4255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GB" altLang="en-US" sz="40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Some of the Ancient Egyptian pharaohs built which structures to serve as their tomb?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152" name="Line 9">
            <a:extLst>
              <a:ext uri="{FF2B5EF4-FFF2-40B4-BE49-F238E27FC236}">
                <a16:creationId xmlns:a16="http://schemas.microsoft.com/office/drawing/2014/main" id="{9D5FC94C-D29C-471F-B609-AA15293D01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3" name="Line 10">
            <a:extLst>
              <a:ext uri="{FF2B5EF4-FFF2-40B4-BE49-F238E27FC236}">
                <a16:creationId xmlns:a16="http://schemas.microsoft.com/office/drawing/2014/main" id="{B06B207B-0A8D-4111-9FDA-71D904AF779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4" name="Line 11">
            <a:extLst>
              <a:ext uri="{FF2B5EF4-FFF2-40B4-BE49-F238E27FC236}">
                <a16:creationId xmlns:a16="http://schemas.microsoft.com/office/drawing/2014/main" id="{536BF1DC-83C0-44AA-B7D5-128DA2CDCE5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5" name="Line 12">
            <a:extLst>
              <a:ext uri="{FF2B5EF4-FFF2-40B4-BE49-F238E27FC236}">
                <a16:creationId xmlns:a16="http://schemas.microsoft.com/office/drawing/2014/main" id="{F6837673-D8ED-4295-BD31-6DD5B59014A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6" name="Line 13">
            <a:extLst>
              <a:ext uri="{FF2B5EF4-FFF2-40B4-BE49-F238E27FC236}">
                <a16:creationId xmlns:a16="http://schemas.microsoft.com/office/drawing/2014/main" id="{31003D4A-5F5F-4034-BB02-E17BF5F4A0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7" name="Line 14">
            <a:extLst>
              <a:ext uri="{FF2B5EF4-FFF2-40B4-BE49-F238E27FC236}">
                <a16:creationId xmlns:a16="http://schemas.microsoft.com/office/drawing/2014/main" id="{3962FB91-81D5-4BBC-BD55-45BBACF2026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8" name="Line 15">
            <a:extLst>
              <a:ext uri="{FF2B5EF4-FFF2-40B4-BE49-F238E27FC236}">
                <a16:creationId xmlns:a16="http://schemas.microsoft.com/office/drawing/2014/main" id="{43334520-0CCD-458A-A27F-A52BE7B427E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9" name="Line 16">
            <a:extLst>
              <a:ext uri="{FF2B5EF4-FFF2-40B4-BE49-F238E27FC236}">
                <a16:creationId xmlns:a16="http://schemas.microsoft.com/office/drawing/2014/main" id="{F75CB900-E0AE-41C3-BD54-6FBD95655F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60" name="Line 17">
            <a:extLst>
              <a:ext uri="{FF2B5EF4-FFF2-40B4-BE49-F238E27FC236}">
                <a16:creationId xmlns:a16="http://schemas.microsoft.com/office/drawing/2014/main" id="{6822D2B4-B0CF-44AE-A390-DBBCAF5701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61" name="Line 18">
            <a:extLst>
              <a:ext uri="{FF2B5EF4-FFF2-40B4-BE49-F238E27FC236}">
                <a16:creationId xmlns:a16="http://schemas.microsoft.com/office/drawing/2014/main" id="{1CEDC4DF-30BB-4C0F-8590-7080BBF0A2D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6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C84A5CD-0E92-421B-B208-F287BE76C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63" name="AutoShape 20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048ED527-B093-4D6C-9D38-4AE4F0053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64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87224E2D-7387-4BF2-BC8C-8C4C27CEA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590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Arches</a:t>
            </a:r>
          </a:p>
        </p:txBody>
      </p:sp>
      <p:sp>
        <p:nvSpPr>
          <p:cNvPr id="6165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47EC27AB-631E-41F2-A0D9-7F919D54E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496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Towers</a:t>
            </a:r>
          </a:p>
        </p:txBody>
      </p:sp>
      <p:sp>
        <p:nvSpPr>
          <p:cNvPr id="6166" name="AutoShape 4">
            <a:hlinkClick r:id="rId6" action="ppaction://hlinksldjump"/>
            <a:extLst>
              <a:ext uri="{FF2B5EF4-FFF2-40B4-BE49-F238E27FC236}">
                <a16:creationId xmlns:a16="http://schemas.microsoft.com/office/drawing/2014/main" id="{91576EA0-D24D-4C9C-B24B-1E9BDD98B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675" y="47339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Pyramids</a:t>
            </a:r>
          </a:p>
        </p:txBody>
      </p:sp>
      <p:sp>
        <p:nvSpPr>
          <p:cNvPr id="6167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68FA86FE-7DCC-43FE-84A1-48ED787F51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Catacombs</a:t>
            </a:r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>
            <a:extLst>
              <a:ext uri="{FF2B5EF4-FFF2-40B4-BE49-F238E27FC236}">
                <a16:creationId xmlns:a16="http://schemas.microsoft.com/office/drawing/2014/main" id="{31CC0288-942D-4AC9-A22E-8E91B60CA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71" name="AutoShape 3">
            <a:extLst>
              <a:ext uri="{FF2B5EF4-FFF2-40B4-BE49-F238E27FC236}">
                <a16:creationId xmlns:a16="http://schemas.microsoft.com/office/drawing/2014/main" id="{E0435E59-A55E-4CB6-8BEF-E1F5DC86B0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72" name="AutoShape 4">
            <a:extLst>
              <a:ext uri="{FF2B5EF4-FFF2-40B4-BE49-F238E27FC236}">
                <a16:creationId xmlns:a16="http://schemas.microsoft.com/office/drawing/2014/main" id="{DEA4FA99-C008-441C-9C58-F059D187A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73" name="AutoShape 5">
            <a:extLst>
              <a:ext uri="{FF2B5EF4-FFF2-40B4-BE49-F238E27FC236}">
                <a16:creationId xmlns:a16="http://schemas.microsoft.com/office/drawing/2014/main" id="{86A632F4-173A-42EC-9897-566EF95D4B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74" name="AutoShape 6">
            <a:extLst>
              <a:ext uri="{FF2B5EF4-FFF2-40B4-BE49-F238E27FC236}">
                <a16:creationId xmlns:a16="http://schemas.microsoft.com/office/drawing/2014/main" id="{3D3A6BC6-7277-4580-B2AD-1867EDBD4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6BA3041B-8651-4343-9A34-49ADD21F6E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GB" altLang="en-US" sz="40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Some of the Ancient Egyptian pharaohs built which structures to serve as their tomb?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7176" name="Line 9">
            <a:extLst>
              <a:ext uri="{FF2B5EF4-FFF2-40B4-BE49-F238E27FC236}">
                <a16:creationId xmlns:a16="http://schemas.microsoft.com/office/drawing/2014/main" id="{AEED9A0C-6CC5-4461-8D3D-D4CFC7B264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77" name="Line 10">
            <a:extLst>
              <a:ext uri="{FF2B5EF4-FFF2-40B4-BE49-F238E27FC236}">
                <a16:creationId xmlns:a16="http://schemas.microsoft.com/office/drawing/2014/main" id="{90BB1FAD-83AE-4AC5-811B-56B385211D7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78" name="Line 11">
            <a:extLst>
              <a:ext uri="{FF2B5EF4-FFF2-40B4-BE49-F238E27FC236}">
                <a16:creationId xmlns:a16="http://schemas.microsoft.com/office/drawing/2014/main" id="{72FC9B0E-2DDC-4855-ADF7-5350936D2BF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79" name="Line 12">
            <a:extLst>
              <a:ext uri="{FF2B5EF4-FFF2-40B4-BE49-F238E27FC236}">
                <a16:creationId xmlns:a16="http://schemas.microsoft.com/office/drawing/2014/main" id="{F1C8D6D5-8935-49B8-B942-0D8194DD33C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80" name="Line 13">
            <a:extLst>
              <a:ext uri="{FF2B5EF4-FFF2-40B4-BE49-F238E27FC236}">
                <a16:creationId xmlns:a16="http://schemas.microsoft.com/office/drawing/2014/main" id="{BD7EFCA6-73CE-4F22-B129-6D00D0CFA18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81" name="Line 14">
            <a:extLst>
              <a:ext uri="{FF2B5EF4-FFF2-40B4-BE49-F238E27FC236}">
                <a16:creationId xmlns:a16="http://schemas.microsoft.com/office/drawing/2014/main" id="{419B3E52-426D-4D6C-912C-890A660BF01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82" name="Line 15">
            <a:extLst>
              <a:ext uri="{FF2B5EF4-FFF2-40B4-BE49-F238E27FC236}">
                <a16:creationId xmlns:a16="http://schemas.microsoft.com/office/drawing/2014/main" id="{46F47BBE-0F18-44AA-8D69-4CFC163357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83" name="Line 16">
            <a:extLst>
              <a:ext uri="{FF2B5EF4-FFF2-40B4-BE49-F238E27FC236}">
                <a16:creationId xmlns:a16="http://schemas.microsoft.com/office/drawing/2014/main" id="{D4439D0B-497A-47D9-8308-4C02EFB34FB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84" name="Line 17">
            <a:extLst>
              <a:ext uri="{FF2B5EF4-FFF2-40B4-BE49-F238E27FC236}">
                <a16:creationId xmlns:a16="http://schemas.microsoft.com/office/drawing/2014/main" id="{298230DA-76C8-4F16-AAE3-832420710BF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85" name="Line 18">
            <a:extLst>
              <a:ext uri="{FF2B5EF4-FFF2-40B4-BE49-F238E27FC236}">
                <a16:creationId xmlns:a16="http://schemas.microsoft.com/office/drawing/2014/main" id="{69C518AF-9B20-4010-826E-AF28330808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8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47DE495-E6A6-4C72-9274-173CCBFC46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8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85D40A9-3FB4-487C-9A86-565C63713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88" name="AutoShape 4">
            <a:extLst>
              <a:ext uri="{FF2B5EF4-FFF2-40B4-BE49-F238E27FC236}">
                <a16:creationId xmlns:a16="http://schemas.microsoft.com/office/drawing/2014/main" id="{6BFC99E8-CB76-43AA-A3DB-B6E844974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590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Arches</a:t>
            </a:r>
          </a:p>
        </p:txBody>
      </p:sp>
      <p:sp>
        <p:nvSpPr>
          <p:cNvPr id="7189" name="AutoShape 4">
            <a:extLst>
              <a:ext uri="{FF2B5EF4-FFF2-40B4-BE49-F238E27FC236}">
                <a16:creationId xmlns:a16="http://schemas.microsoft.com/office/drawing/2014/main" id="{874A6778-065F-47A0-B65D-E416E5116C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496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Towers</a:t>
            </a:r>
          </a:p>
        </p:txBody>
      </p:sp>
      <p:sp>
        <p:nvSpPr>
          <p:cNvPr id="7190" name="AutoShape 4">
            <a:extLst>
              <a:ext uri="{FF2B5EF4-FFF2-40B4-BE49-F238E27FC236}">
                <a16:creationId xmlns:a16="http://schemas.microsoft.com/office/drawing/2014/main" id="{AD899BD9-3793-420F-BA9D-6E92B7C8B9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675" y="473392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Pyramids</a:t>
            </a:r>
          </a:p>
        </p:txBody>
      </p:sp>
      <p:sp>
        <p:nvSpPr>
          <p:cNvPr id="7191" name="AutoShape 4">
            <a:extLst>
              <a:ext uri="{FF2B5EF4-FFF2-40B4-BE49-F238E27FC236}">
                <a16:creationId xmlns:a16="http://schemas.microsoft.com/office/drawing/2014/main" id="{DE307579-98DA-4FE1-B9C0-438DB282B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Catacombs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>
            <a:extLst>
              <a:ext uri="{FF2B5EF4-FFF2-40B4-BE49-F238E27FC236}">
                <a16:creationId xmlns:a16="http://schemas.microsoft.com/office/drawing/2014/main" id="{A5D965F2-E648-4BAF-81A1-077363737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95448A6-8160-48A7-8017-D1B1AE1968E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£100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8196" name="Line 4">
            <a:extLst>
              <a:ext uri="{FF2B5EF4-FFF2-40B4-BE49-F238E27FC236}">
                <a16:creationId xmlns:a16="http://schemas.microsoft.com/office/drawing/2014/main" id="{877D6689-B890-45A9-998C-2AA2D29D712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7" name="Line 5">
            <a:extLst>
              <a:ext uri="{FF2B5EF4-FFF2-40B4-BE49-F238E27FC236}">
                <a16:creationId xmlns:a16="http://schemas.microsoft.com/office/drawing/2014/main" id="{2A1B90A7-9350-4922-A4C2-18EEEECECA7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>
            <a:extLst>
              <a:ext uri="{FF2B5EF4-FFF2-40B4-BE49-F238E27FC236}">
                <a16:creationId xmlns:a16="http://schemas.microsoft.com/office/drawing/2014/main" id="{C739DC3A-D0AA-44B0-9AAB-00AE17750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171A6BC3-5FA9-44EB-B960-7ED2567BDE1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2</a:t>
            </a:r>
          </a:p>
        </p:txBody>
      </p:sp>
      <p:sp>
        <p:nvSpPr>
          <p:cNvPr id="9220" name="Line 4">
            <a:extLst>
              <a:ext uri="{FF2B5EF4-FFF2-40B4-BE49-F238E27FC236}">
                <a16:creationId xmlns:a16="http://schemas.microsoft.com/office/drawing/2014/main" id="{D13889AF-B5AD-400D-912A-56107F884D7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21" name="Line 5">
            <a:extLst>
              <a:ext uri="{FF2B5EF4-FFF2-40B4-BE49-F238E27FC236}">
                <a16:creationId xmlns:a16="http://schemas.microsoft.com/office/drawing/2014/main" id="{DA6D880D-BC63-4F6C-A436-69A022DDBC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>
            <a:extLst>
              <a:ext uri="{FF2B5EF4-FFF2-40B4-BE49-F238E27FC236}">
                <a16:creationId xmlns:a16="http://schemas.microsoft.com/office/drawing/2014/main" id="{B550E946-581C-439D-9A13-2569934F65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0243" name="AutoShape 3">
            <a:extLst>
              <a:ext uri="{FF2B5EF4-FFF2-40B4-BE49-F238E27FC236}">
                <a16:creationId xmlns:a16="http://schemas.microsoft.com/office/drawing/2014/main" id="{58469534-3BBA-4E0B-A838-58F18507FF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0244" name="AutoShape 4">
            <a:extLst>
              <a:ext uri="{FF2B5EF4-FFF2-40B4-BE49-F238E27FC236}">
                <a16:creationId xmlns:a16="http://schemas.microsoft.com/office/drawing/2014/main" id="{1238785F-2755-40AF-BBEA-A2BB3D4A6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0245" name="AutoShape 5">
            <a:extLst>
              <a:ext uri="{FF2B5EF4-FFF2-40B4-BE49-F238E27FC236}">
                <a16:creationId xmlns:a16="http://schemas.microsoft.com/office/drawing/2014/main" id="{013EA516-8BD7-469D-AA0F-D84089D13C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0246" name="AutoShape 6">
            <a:extLst>
              <a:ext uri="{FF2B5EF4-FFF2-40B4-BE49-F238E27FC236}">
                <a16:creationId xmlns:a16="http://schemas.microsoft.com/office/drawing/2014/main" id="{F61C1D5A-AE32-49BE-9198-819BB6982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16F1A6E5-77E1-40C0-8340-236BBE98F2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body of water was critical to the development of the Ancient Egyptian civilization? </a:t>
            </a:r>
          </a:p>
        </p:txBody>
      </p:sp>
      <p:sp>
        <p:nvSpPr>
          <p:cNvPr id="10248" name="Line 9">
            <a:extLst>
              <a:ext uri="{FF2B5EF4-FFF2-40B4-BE49-F238E27FC236}">
                <a16:creationId xmlns:a16="http://schemas.microsoft.com/office/drawing/2014/main" id="{37B3FD19-3337-42B7-9E6A-CFD5ADE7BA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9" name="Line 10">
            <a:extLst>
              <a:ext uri="{FF2B5EF4-FFF2-40B4-BE49-F238E27FC236}">
                <a16:creationId xmlns:a16="http://schemas.microsoft.com/office/drawing/2014/main" id="{ECE6265C-AFAD-47D0-935C-A92DBAD91D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0" name="Line 11">
            <a:extLst>
              <a:ext uri="{FF2B5EF4-FFF2-40B4-BE49-F238E27FC236}">
                <a16:creationId xmlns:a16="http://schemas.microsoft.com/office/drawing/2014/main" id="{6EC88013-B947-44CA-B7C0-8AC0E07ED2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1" name="Line 12">
            <a:extLst>
              <a:ext uri="{FF2B5EF4-FFF2-40B4-BE49-F238E27FC236}">
                <a16:creationId xmlns:a16="http://schemas.microsoft.com/office/drawing/2014/main" id="{850BE8B1-932A-42E0-BD5D-38B7D97CDB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2" name="Line 13">
            <a:extLst>
              <a:ext uri="{FF2B5EF4-FFF2-40B4-BE49-F238E27FC236}">
                <a16:creationId xmlns:a16="http://schemas.microsoft.com/office/drawing/2014/main" id="{811B4447-8854-490F-9730-2C669364A9F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3" name="Line 14">
            <a:extLst>
              <a:ext uri="{FF2B5EF4-FFF2-40B4-BE49-F238E27FC236}">
                <a16:creationId xmlns:a16="http://schemas.microsoft.com/office/drawing/2014/main" id="{65E516A0-2826-4366-9624-F93E47463BB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4" name="Line 15">
            <a:extLst>
              <a:ext uri="{FF2B5EF4-FFF2-40B4-BE49-F238E27FC236}">
                <a16:creationId xmlns:a16="http://schemas.microsoft.com/office/drawing/2014/main" id="{355DDD7C-1069-47EF-9BCF-525A6354CA1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5" name="Line 16">
            <a:extLst>
              <a:ext uri="{FF2B5EF4-FFF2-40B4-BE49-F238E27FC236}">
                <a16:creationId xmlns:a16="http://schemas.microsoft.com/office/drawing/2014/main" id="{B0FB472B-DE74-4CB9-837B-FCA27EAA652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6" name="Line 17">
            <a:extLst>
              <a:ext uri="{FF2B5EF4-FFF2-40B4-BE49-F238E27FC236}">
                <a16:creationId xmlns:a16="http://schemas.microsoft.com/office/drawing/2014/main" id="{58FCD49B-6C18-4EA8-8788-795C89D974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7" name="Line 18">
            <a:extLst>
              <a:ext uri="{FF2B5EF4-FFF2-40B4-BE49-F238E27FC236}">
                <a16:creationId xmlns:a16="http://schemas.microsoft.com/office/drawing/2014/main" id="{9A2F7FBF-77BB-4CDD-9AD0-AA92D66B00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A5B7398-7AD0-4BB4-B59B-EED140337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025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E67E9960-5AA6-4206-A295-CA6319812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026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35261EA-64CC-4CDB-B1F7-83775E4702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River Nile</a:t>
            </a:r>
          </a:p>
        </p:txBody>
      </p:sp>
      <p:sp>
        <p:nvSpPr>
          <p:cNvPr id="10261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41650B3F-CD57-4634-A852-D312A8B8D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Indian Ocean</a:t>
            </a:r>
          </a:p>
        </p:txBody>
      </p:sp>
      <p:sp>
        <p:nvSpPr>
          <p:cNvPr id="10262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5AA26A27-F4FD-4175-B143-ECA5CCBDFA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Mediterranean Sea</a:t>
            </a:r>
          </a:p>
        </p:txBody>
      </p:sp>
      <p:sp>
        <p:nvSpPr>
          <p:cNvPr id="1026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38AE0AD3-17C2-48D0-A494-52D8ED269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Sea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>
            <a:extLst>
              <a:ext uri="{FF2B5EF4-FFF2-40B4-BE49-F238E27FC236}">
                <a16:creationId xmlns:a16="http://schemas.microsoft.com/office/drawing/2014/main" id="{6991CF60-C27D-4473-BD06-373547EFB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67" name="AutoShape 3">
            <a:extLst>
              <a:ext uri="{FF2B5EF4-FFF2-40B4-BE49-F238E27FC236}">
                <a16:creationId xmlns:a16="http://schemas.microsoft.com/office/drawing/2014/main" id="{04396327-9D48-469B-8EF6-070AE9CAE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68" name="AutoShape 4">
            <a:extLst>
              <a:ext uri="{FF2B5EF4-FFF2-40B4-BE49-F238E27FC236}">
                <a16:creationId xmlns:a16="http://schemas.microsoft.com/office/drawing/2014/main" id="{FD1BA596-9284-4321-9271-84D72ADD0C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69" name="AutoShape 5">
            <a:extLst>
              <a:ext uri="{FF2B5EF4-FFF2-40B4-BE49-F238E27FC236}">
                <a16:creationId xmlns:a16="http://schemas.microsoft.com/office/drawing/2014/main" id="{75B7A18F-9D20-4799-AA5E-A5C5E3ED3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0" name="AutoShape 6">
            <a:extLst>
              <a:ext uri="{FF2B5EF4-FFF2-40B4-BE49-F238E27FC236}">
                <a16:creationId xmlns:a16="http://schemas.microsoft.com/office/drawing/2014/main" id="{DF34B998-39E2-40E9-98CB-5CD8165EC3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E05C457C-28C3-47AB-B82A-149F03FD97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body of water was critical to the development of the Ancient Egyptian civilization? </a:t>
            </a:r>
          </a:p>
        </p:txBody>
      </p:sp>
      <p:sp>
        <p:nvSpPr>
          <p:cNvPr id="11272" name="Line 9">
            <a:extLst>
              <a:ext uri="{FF2B5EF4-FFF2-40B4-BE49-F238E27FC236}">
                <a16:creationId xmlns:a16="http://schemas.microsoft.com/office/drawing/2014/main" id="{11F39313-059B-4C23-979C-DD84E79265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3" name="Line 10">
            <a:extLst>
              <a:ext uri="{FF2B5EF4-FFF2-40B4-BE49-F238E27FC236}">
                <a16:creationId xmlns:a16="http://schemas.microsoft.com/office/drawing/2014/main" id="{77FC99DA-C769-42C2-99D2-3DA149E0708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4" name="Line 11">
            <a:extLst>
              <a:ext uri="{FF2B5EF4-FFF2-40B4-BE49-F238E27FC236}">
                <a16:creationId xmlns:a16="http://schemas.microsoft.com/office/drawing/2014/main" id="{50521B78-4020-42B0-8D42-78841443DF8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5" name="Line 12">
            <a:extLst>
              <a:ext uri="{FF2B5EF4-FFF2-40B4-BE49-F238E27FC236}">
                <a16:creationId xmlns:a16="http://schemas.microsoft.com/office/drawing/2014/main" id="{706FFE56-9664-4923-816E-C01AA4EC1B9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6" name="Line 13">
            <a:extLst>
              <a:ext uri="{FF2B5EF4-FFF2-40B4-BE49-F238E27FC236}">
                <a16:creationId xmlns:a16="http://schemas.microsoft.com/office/drawing/2014/main" id="{3470BF00-534C-4056-8E45-DFC9CF0EF8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7" name="Line 14">
            <a:extLst>
              <a:ext uri="{FF2B5EF4-FFF2-40B4-BE49-F238E27FC236}">
                <a16:creationId xmlns:a16="http://schemas.microsoft.com/office/drawing/2014/main" id="{9BFA9514-113B-4C28-85DF-3DDBB332A76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8" name="Line 15">
            <a:extLst>
              <a:ext uri="{FF2B5EF4-FFF2-40B4-BE49-F238E27FC236}">
                <a16:creationId xmlns:a16="http://schemas.microsoft.com/office/drawing/2014/main" id="{76BB074D-65B4-4A3B-9F3C-0ED4F4DE292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9" name="Line 16">
            <a:extLst>
              <a:ext uri="{FF2B5EF4-FFF2-40B4-BE49-F238E27FC236}">
                <a16:creationId xmlns:a16="http://schemas.microsoft.com/office/drawing/2014/main" id="{E5D43924-ADB6-496B-8F01-56CFD4F0E23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80" name="Line 17">
            <a:extLst>
              <a:ext uri="{FF2B5EF4-FFF2-40B4-BE49-F238E27FC236}">
                <a16:creationId xmlns:a16="http://schemas.microsoft.com/office/drawing/2014/main" id="{888989BC-9A0D-4292-B525-0E7D0FC02CE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81" name="Line 18">
            <a:extLst>
              <a:ext uri="{FF2B5EF4-FFF2-40B4-BE49-F238E27FC236}">
                <a16:creationId xmlns:a16="http://schemas.microsoft.com/office/drawing/2014/main" id="{51989BE1-D8B9-4C6E-8863-48870FD9935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8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894884E-A5A0-499B-916C-53245476F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8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D5F6403-E369-4E30-8271-5BDE1FC538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1284" name="AutoShape 4">
            <a:extLst>
              <a:ext uri="{FF2B5EF4-FFF2-40B4-BE49-F238E27FC236}">
                <a16:creationId xmlns:a16="http://schemas.microsoft.com/office/drawing/2014/main" id="{CF2BAC86-7668-4211-9093-83F416218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River Nile</a:t>
            </a:r>
          </a:p>
        </p:txBody>
      </p:sp>
      <p:sp>
        <p:nvSpPr>
          <p:cNvPr id="11285" name="AutoShape 4">
            <a:extLst>
              <a:ext uri="{FF2B5EF4-FFF2-40B4-BE49-F238E27FC236}">
                <a16:creationId xmlns:a16="http://schemas.microsoft.com/office/drawing/2014/main" id="{B3AEACD0-1E2B-4946-84FF-29051A858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Indian Ocean</a:t>
            </a:r>
          </a:p>
        </p:txBody>
      </p:sp>
      <p:sp>
        <p:nvSpPr>
          <p:cNvPr id="11286" name="AutoShape 4">
            <a:extLst>
              <a:ext uri="{FF2B5EF4-FFF2-40B4-BE49-F238E27FC236}">
                <a16:creationId xmlns:a16="http://schemas.microsoft.com/office/drawing/2014/main" id="{25F075D3-8D4D-4F71-BBED-7FB53AC9E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Mediterranean Sea</a:t>
            </a:r>
          </a:p>
        </p:txBody>
      </p:sp>
      <p:sp>
        <p:nvSpPr>
          <p:cNvPr id="11287" name="AutoShape 4">
            <a:extLst>
              <a:ext uri="{FF2B5EF4-FFF2-40B4-BE49-F238E27FC236}">
                <a16:creationId xmlns:a16="http://schemas.microsoft.com/office/drawing/2014/main" id="{FE10BFE0-2091-48A3-8284-344ACC078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Sea</a:t>
            </a:r>
          </a:p>
        </p:txBody>
      </p:sp>
      <p:sp>
        <p:nvSpPr>
          <p:cNvPr id="25" name="Rectangle 24">
            <a:hlinkClick r:id="rId4" action="ppaction://hlinksldjump"/>
            <a:extLst>
              <a:ext uri="{FF2B5EF4-FFF2-40B4-BE49-F238E27FC236}">
                <a16:creationId xmlns:a16="http://schemas.microsoft.com/office/drawing/2014/main" id="{C649AEA7-2CA8-4147-B69C-30812D65E34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>
            <a:extLst>
              <a:ext uri="{FF2B5EF4-FFF2-40B4-BE49-F238E27FC236}">
                <a16:creationId xmlns:a16="http://schemas.microsoft.com/office/drawing/2014/main" id="{36FD0DE5-C63C-4373-89DD-38E3DC873C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291" name="AutoShape 3">
            <a:extLst>
              <a:ext uri="{FF2B5EF4-FFF2-40B4-BE49-F238E27FC236}">
                <a16:creationId xmlns:a16="http://schemas.microsoft.com/office/drawing/2014/main" id="{3C4A6FD3-0BCA-4934-9B4A-D8952B0FD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292" name="AutoShape 4">
            <a:extLst>
              <a:ext uri="{FF2B5EF4-FFF2-40B4-BE49-F238E27FC236}">
                <a16:creationId xmlns:a16="http://schemas.microsoft.com/office/drawing/2014/main" id="{2F524125-955E-476E-A1D7-3E9DCBA68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293" name="AutoShape 5">
            <a:extLst>
              <a:ext uri="{FF2B5EF4-FFF2-40B4-BE49-F238E27FC236}">
                <a16:creationId xmlns:a16="http://schemas.microsoft.com/office/drawing/2014/main" id="{EAA86FA9-529C-4B2D-9B8B-6DC677C166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294" name="AutoShape 6">
            <a:extLst>
              <a:ext uri="{FF2B5EF4-FFF2-40B4-BE49-F238E27FC236}">
                <a16:creationId xmlns:a16="http://schemas.microsoft.com/office/drawing/2014/main" id="{8154C660-36AE-4497-9D81-2E8CCFFF0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id="{A4024F31-F664-47A4-88A1-CE784D9153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body of water was critical to the development of the Ancient Egyptian civilization? </a:t>
            </a:r>
          </a:p>
        </p:txBody>
      </p:sp>
      <p:sp>
        <p:nvSpPr>
          <p:cNvPr id="12296" name="Line 9">
            <a:extLst>
              <a:ext uri="{FF2B5EF4-FFF2-40B4-BE49-F238E27FC236}">
                <a16:creationId xmlns:a16="http://schemas.microsoft.com/office/drawing/2014/main" id="{A7BA3E3D-5F10-41F1-996A-4BD7F079CCD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297" name="Line 10">
            <a:extLst>
              <a:ext uri="{FF2B5EF4-FFF2-40B4-BE49-F238E27FC236}">
                <a16:creationId xmlns:a16="http://schemas.microsoft.com/office/drawing/2014/main" id="{5C63567A-B596-4934-9BB1-B40698CC96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298" name="Line 11">
            <a:extLst>
              <a:ext uri="{FF2B5EF4-FFF2-40B4-BE49-F238E27FC236}">
                <a16:creationId xmlns:a16="http://schemas.microsoft.com/office/drawing/2014/main" id="{5FF10B60-5985-44A4-850F-C3081217778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299" name="Line 12">
            <a:extLst>
              <a:ext uri="{FF2B5EF4-FFF2-40B4-BE49-F238E27FC236}">
                <a16:creationId xmlns:a16="http://schemas.microsoft.com/office/drawing/2014/main" id="{7235AB6C-7030-4707-8B9D-87F35B3853E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0" name="Line 13">
            <a:extLst>
              <a:ext uri="{FF2B5EF4-FFF2-40B4-BE49-F238E27FC236}">
                <a16:creationId xmlns:a16="http://schemas.microsoft.com/office/drawing/2014/main" id="{C02538B1-EE32-4420-834A-FD4B4522B08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1" name="Line 14">
            <a:extLst>
              <a:ext uri="{FF2B5EF4-FFF2-40B4-BE49-F238E27FC236}">
                <a16:creationId xmlns:a16="http://schemas.microsoft.com/office/drawing/2014/main" id="{DB015194-F601-4877-AC27-9CD803EA430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2" name="Line 15">
            <a:extLst>
              <a:ext uri="{FF2B5EF4-FFF2-40B4-BE49-F238E27FC236}">
                <a16:creationId xmlns:a16="http://schemas.microsoft.com/office/drawing/2014/main" id="{2F535EC2-D913-4648-A2FF-D1715CA4AB9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3" name="Line 16">
            <a:extLst>
              <a:ext uri="{FF2B5EF4-FFF2-40B4-BE49-F238E27FC236}">
                <a16:creationId xmlns:a16="http://schemas.microsoft.com/office/drawing/2014/main" id="{B8C90659-F59D-447F-B0BE-E8A63B69A5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4" name="Line 17">
            <a:extLst>
              <a:ext uri="{FF2B5EF4-FFF2-40B4-BE49-F238E27FC236}">
                <a16:creationId xmlns:a16="http://schemas.microsoft.com/office/drawing/2014/main" id="{505B1825-A2D9-4874-8415-451083214D8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5" name="Line 18">
            <a:extLst>
              <a:ext uri="{FF2B5EF4-FFF2-40B4-BE49-F238E27FC236}">
                <a16:creationId xmlns:a16="http://schemas.microsoft.com/office/drawing/2014/main" id="{D65479B6-F353-43D0-9DB2-8BAFE3E34D3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30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EE8B087-A097-4399-A594-65190AB47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30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C812E703-0C17-41A4-9C1E-1170992F4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2308" name="AutoShape 4">
            <a:extLst>
              <a:ext uri="{FF2B5EF4-FFF2-40B4-BE49-F238E27FC236}">
                <a16:creationId xmlns:a16="http://schemas.microsoft.com/office/drawing/2014/main" id="{0CA62C77-6F1E-4311-9B59-E8AED19B3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River Nile</a:t>
            </a:r>
          </a:p>
        </p:txBody>
      </p:sp>
      <p:sp>
        <p:nvSpPr>
          <p:cNvPr id="12309" name="AutoShape 4">
            <a:extLst>
              <a:ext uri="{FF2B5EF4-FFF2-40B4-BE49-F238E27FC236}">
                <a16:creationId xmlns:a16="http://schemas.microsoft.com/office/drawing/2014/main" id="{51520721-D5AE-4D73-BFBD-BBA9DC614E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Indian Ocean</a:t>
            </a:r>
          </a:p>
        </p:txBody>
      </p:sp>
      <p:sp>
        <p:nvSpPr>
          <p:cNvPr id="12310" name="AutoShape 4">
            <a:extLst>
              <a:ext uri="{FF2B5EF4-FFF2-40B4-BE49-F238E27FC236}">
                <a16:creationId xmlns:a16="http://schemas.microsoft.com/office/drawing/2014/main" id="{2A68DA1A-75E4-4065-969F-995F6DDEF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Mediterranean Sea</a:t>
            </a:r>
          </a:p>
        </p:txBody>
      </p:sp>
      <p:sp>
        <p:nvSpPr>
          <p:cNvPr id="12311" name="AutoShape 4">
            <a:extLst>
              <a:ext uri="{FF2B5EF4-FFF2-40B4-BE49-F238E27FC236}">
                <a16:creationId xmlns:a16="http://schemas.microsoft.com/office/drawing/2014/main" id="{9F9A63BE-FBF5-4DA1-AFB4-CB282E0CE8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 Sea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>
            <a:extLst>
              <a:ext uri="{FF2B5EF4-FFF2-40B4-BE49-F238E27FC236}">
                <a16:creationId xmlns:a16="http://schemas.microsoft.com/office/drawing/2014/main" id="{29EA85F3-D404-4138-A0EC-5352D7834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880D768F-5789-40CF-B935-6402416466A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£200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3316" name="Line 4">
            <a:extLst>
              <a:ext uri="{FF2B5EF4-FFF2-40B4-BE49-F238E27FC236}">
                <a16:creationId xmlns:a16="http://schemas.microsoft.com/office/drawing/2014/main" id="{B96F6610-366E-4431-B578-9263DBC2523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17" name="Line 5">
            <a:extLst>
              <a:ext uri="{FF2B5EF4-FFF2-40B4-BE49-F238E27FC236}">
                <a16:creationId xmlns:a16="http://schemas.microsoft.com/office/drawing/2014/main" id="{CE2B8169-5C96-46CC-A070-0EB2FBA2156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>
            <a:extLst>
              <a:ext uri="{FF2B5EF4-FFF2-40B4-BE49-F238E27FC236}">
                <a16:creationId xmlns:a16="http://schemas.microsoft.com/office/drawing/2014/main" id="{93999834-4640-4B1C-A592-85539BB79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540F3AE3-7185-43F8-9929-04AF7E101A4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3</a:t>
            </a:r>
          </a:p>
        </p:txBody>
      </p:sp>
      <p:sp>
        <p:nvSpPr>
          <p:cNvPr id="14340" name="Line 4">
            <a:extLst>
              <a:ext uri="{FF2B5EF4-FFF2-40B4-BE49-F238E27FC236}">
                <a16:creationId xmlns:a16="http://schemas.microsoft.com/office/drawing/2014/main" id="{F6C16722-9C1B-40E3-BA04-6699DA80E2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4341" name="Line 5">
            <a:extLst>
              <a:ext uri="{FF2B5EF4-FFF2-40B4-BE49-F238E27FC236}">
                <a16:creationId xmlns:a16="http://schemas.microsoft.com/office/drawing/2014/main" id="{EC8DAF1C-4E5B-4431-A8B6-1B35E929D89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>
            <a:extLst>
              <a:ext uri="{FF2B5EF4-FFF2-40B4-BE49-F238E27FC236}">
                <a16:creationId xmlns:a16="http://schemas.microsoft.com/office/drawing/2014/main" id="{3ED6DEE1-B37E-4668-AEDD-16FB6855EC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3" name="AutoShape 3">
            <a:extLst>
              <a:ext uri="{FF2B5EF4-FFF2-40B4-BE49-F238E27FC236}">
                <a16:creationId xmlns:a16="http://schemas.microsoft.com/office/drawing/2014/main" id="{9A3E76D1-1096-4CE9-86E5-79A4DE868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4" name="AutoShape 4">
            <a:extLst>
              <a:ext uri="{FF2B5EF4-FFF2-40B4-BE49-F238E27FC236}">
                <a16:creationId xmlns:a16="http://schemas.microsoft.com/office/drawing/2014/main" id="{A723FBF9-32B4-481A-8AAC-4842DECB4E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5" name="AutoShape 5">
            <a:extLst>
              <a:ext uri="{FF2B5EF4-FFF2-40B4-BE49-F238E27FC236}">
                <a16:creationId xmlns:a16="http://schemas.microsoft.com/office/drawing/2014/main" id="{2F224676-F90D-4B38-B590-7CECD6A06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6" name="AutoShape 6">
            <a:extLst>
              <a:ext uri="{FF2B5EF4-FFF2-40B4-BE49-F238E27FC236}">
                <a16:creationId xmlns:a16="http://schemas.microsoft.com/office/drawing/2014/main" id="{7872A20D-7C7C-45AE-8B5B-89F770FA0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50829811-8241-4ACD-AE9E-721B75A5B8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Where was the Ancient Egyptian civilization located?</a:t>
            </a:r>
          </a:p>
        </p:txBody>
      </p:sp>
      <p:sp>
        <p:nvSpPr>
          <p:cNvPr id="15368" name="Line 9">
            <a:extLst>
              <a:ext uri="{FF2B5EF4-FFF2-40B4-BE49-F238E27FC236}">
                <a16:creationId xmlns:a16="http://schemas.microsoft.com/office/drawing/2014/main" id="{0E4EA512-E12D-4B31-8F6C-8145A64AA09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69" name="Line 10">
            <a:extLst>
              <a:ext uri="{FF2B5EF4-FFF2-40B4-BE49-F238E27FC236}">
                <a16:creationId xmlns:a16="http://schemas.microsoft.com/office/drawing/2014/main" id="{4FA87F19-6ADB-43FD-8AE5-523D39C66E7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0" name="Line 11">
            <a:extLst>
              <a:ext uri="{FF2B5EF4-FFF2-40B4-BE49-F238E27FC236}">
                <a16:creationId xmlns:a16="http://schemas.microsoft.com/office/drawing/2014/main" id="{7093F1FE-CAA8-46A4-A223-8F1E2F36377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1" name="Line 12">
            <a:extLst>
              <a:ext uri="{FF2B5EF4-FFF2-40B4-BE49-F238E27FC236}">
                <a16:creationId xmlns:a16="http://schemas.microsoft.com/office/drawing/2014/main" id="{CF1F9942-D1DE-4695-A634-B305EBB8D1C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2" name="Line 13">
            <a:extLst>
              <a:ext uri="{FF2B5EF4-FFF2-40B4-BE49-F238E27FC236}">
                <a16:creationId xmlns:a16="http://schemas.microsoft.com/office/drawing/2014/main" id="{42D2A9B4-C6DC-4E8B-B919-8998FB92CCA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3" name="Line 14">
            <a:extLst>
              <a:ext uri="{FF2B5EF4-FFF2-40B4-BE49-F238E27FC236}">
                <a16:creationId xmlns:a16="http://schemas.microsoft.com/office/drawing/2014/main" id="{D9E7F326-447C-42A0-B654-2361A1D0AAB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4" name="Line 15">
            <a:extLst>
              <a:ext uri="{FF2B5EF4-FFF2-40B4-BE49-F238E27FC236}">
                <a16:creationId xmlns:a16="http://schemas.microsoft.com/office/drawing/2014/main" id="{0BD3B869-1E85-4618-B58F-3F74A9A7CA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5" name="Line 16">
            <a:extLst>
              <a:ext uri="{FF2B5EF4-FFF2-40B4-BE49-F238E27FC236}">
                <a16:creationId xmlns:a16="http://schemas.microsoft.com/office/drawing/2014/main" id="{DD6FBB51-5F47-4034-B4C0-24FBFC1DE7E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6" name="Line 17">
            <a:extLst>
              <a:ext uri="{FF2B5EF4-FFF2-40B4-BE49-F238E27FC236}">
                <a16:creationId xmlns:a16="http://schemas.microsoft.com/office/drawing/2014/main" id="{BE4FA783-567F-43B7-8FB2-0DD7DB5829D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7" name="Line 18">
            <a:extLst>
              <a:ext uri="{FF2B5EF4-FFF2-40B4-BE49-F238E27FC236}">
                <a16:creationId xmlns:a16="http://schemas.microsoft.com/office/drawing/2014/main" id="{A93B8474-33AD-46D3-93FA-F9CF40496BF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C582FD0-FB89-4024-9EDB-5873DE8C7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7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39FAD005-3229-4099-BA00-DB4F22E16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38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3BC726C-BE96-49DC-B9D9-17F506572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Western Europe</a:t>
            </a:r>
          </a:p>
        </p:txBody>
      </p:sp>
      <p:sp>
        <p:nvSpPr>
          <p:cNvPr id="1538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A55E6B49-257E-4DB5-A971-4C2150D1BE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Southern Europe</a:t>
            </a:r>
          </a:p>
        </p:txBody>
      </p:sp>
      <p:sp>
        <p:nvSpPr>
          <p:cNvPr id="15382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651EA73B-FF25-49CD-BE48-9719B3693B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 East Africa</a:t>
            </a:r>
          </a:p>
        </p:txBody>
      </p:sp>
      <p:sp>
        <p:nvSpPr>
          <p:cNvPr id="15383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5B4766FD-EA7C-417E-ACA1-5871CB8B3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Eastern Asia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>
            <a:extLst>
              <a:ext uri="{FF2B5EF4-FFF2-40B4-BE49-F238E27FC236}">
                <a16:creationId xmlns:a16="http://schemas.microsoft.com/office/drawing/2014/main" id="{0D48CA30-EC93-4EE1-B3EF-342325BF5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6387" name="AutoShape 3">
            <a:extLst>
              <a:ext uri="{FF2B5EF4-FFF2-40B4-BE49-F238E27FC236}">
                <a16:creationId xmlns:a16="http://schemas.microsoft.com/office/drawing/2014/main" id="{8A02BE63-5FE4-4E4C-AC0A-51C7293AD3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6388" name="AutoShape 4">
            <a:extLst>
              <a:ext uri="{FF2B5EF4-FFF2-40B4-BE49-F238E27FC236}">
                <a16:creationId xmlns:a16="http://schemas.microsoft.com/office/drawing/2014/main" id="{C9D1578D-B0F2-46A1-808F-545458D532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6389" name="AutoShape 5">
            <a:extLst>
              <a:ext uri="{FF2B5EF4-FFF2-40B4-BE49-F238E27FC236}">
                <a16:creationId xmlns:a16="http://schemas.microsoft.com/office/drawing/2014/main" id="{77CCA746-F8AE-4067-A353-5D0D09A05E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6390" name="AutoShape 6">
            <a:extLst>
              <a:ext uri="{FF2B5EF4-FFF2-40B4-BE49-F238E27FC236}">
                <a16:creationId xmlns:a16="http://schemas.microsoft.com/office/drawing/2014/main" id="{E782EB3D-47BA-4B4C-96B4-56FE047499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id="{02E32DFF-F8AE-4B55-B0C5-B9A48CCD1A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Where was the Ancient Egyptian civilization located?</a:t>
            </a:r>
          </a:p>
        </p:txBody>
      </p:sp>
      <p:sp>
        <p:nvSpPr>
          <p:cNvPr id="16392" name="Line 9">
            <a:extLst>
              <a:ext uri="{FF2B5EF4-FFF2-40B4-BE49-F238E27FC236}">
                <a16:creationId xmlns:a16="http://schemas.microsoft.com/office/drawing/2014/main" id="{D787AC25-F020-4FA6-B2B0-6F4133D2278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3" name="Line 10">
            <a:extLst>
              <a:ext uri="{FF2B5EF4-FFF2-40B4-BE49-F238E27FC236}">
                <a16:creationId xmlns:a16="http://schemas.microsoft.com/office/drawing/2014/main" id="{4D463958-7A0C-4924-9D3F-9460484EEA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4" name="Line 11">
            <a:extLst>
              <a:ext uri="{FF2B5EF4-FFF2-40B4-BE49-F238E27FC236}">
                <a16:creationId xmlns:a16="http://schemas.microsoft.com/office/drawing/2014/main" id="{761E39C6-6097-4B13-8958-DEE0598E73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5" name="Line 12">
            <a:extLst>
              <a:ext uri="{FF2B5EF4-FFF2-40B4-BE49-F238E27FC236}">
                <a16:creationId xmlns:a16="http://schemas.microsoft.com/office/drawing/2014/main" id="{3AFE28A3-2F22-442E-A91C-B7255F98DEE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6" name="Line 13">
            <a:extLst>
              <a:ext uri="{FF2B5EF4-FFF2-40B4-BE49-F238E27FC236}">
                <a16:creationId xmlns:a16="http://schemas.microsoft.com/office/drawing/2014/main" id="{97B3BD56-0D62-4099-9004-330FA2660B0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7" name="Line 14">
            <a:extLst>
              <a:ext uri="{FF2B5EF4-FFF2-40B4-BE49-F238E27FC236}">
                <a16:creationId xmlns:a16="http://schemas.microsoft.com/office/drawing/2014/main" id="{FB42A079-10F5-450A-BEBE-31804A13876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8" name="Line 15">
            <a:extLst>
              <a:ext uri="{FF2B5EF4-FFF2-40B4-BE49-F238E27FC236}">
                <a16:creationId xmlns:a16="http://schemas.microsoft.com/office/drawing/2014/main" id="{D1F26734-4165-4F5D-832E-3C488642A28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9" name="Line 16">
            <a:extLst>
              <a:ext uri="{FF2B5EF4-FFF2-40B4-BE49-F238E27FC236}">
                <a16:creationId xmlns:a16="http://schemas.microsoft.com/office/drawing/2014/main" id="{1418AD2A-8DF3-4EBD-9FC5-B75701F82C7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400" name="Line 17">
            <a:extLst>
              <a:ext uri="{FF2B5EF4-FFF2-40B4-BE49-F238E27FC236}">
                <a16:creationId xmlns:a16="http://schemas.microsoft.com/office/drawing/2014/main" id="{6754896E-1490-4FD6-A0A3-B067E9AFEBE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401" name="Line 18">
            <a:extLst>
              <a:ext uri="{FF2B5EF4-FFF2-40B4-BE49-F238E27FC236}">
                <a16:creationId xmlns:a16="http://schemas.microsoft.com/office/drawing/2014/main" id="{B1B1846E-87DC-446B-94D7-BC3362F855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40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CDEDA5C-CDF0-41C5-B9C5-937120642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640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785852FA-48F7-4477-869B-EA73D1567C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640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55A305C-671E-4872-AAD1-342F7C13E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Western Europe</a:t>
            </a:r>
          </a:p>
        </p:txBody>
      </p:sp>
      <p:sp>
        <p:nvSpPr>
          <p:cNvPr id="1640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1791D2AF-70B7-4F20-9771-2F478F8F99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Southern Europe</a:t>
            </a:r>
          </a:p>
        </p:txBody>
      </p:sp>
      <p:sp>
        <p:nvSpPr>
          <p:cNvPr id="1640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24C0522-DB6B-4C86-A664-65E75F5302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 East Africa</a:t>
            </a:r>
          </a:p>
        </p:txBody>
      </p:sp>
      <p:sp>
        <p:nvSpPr>
          <p:cNvPr id="16408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D746859E-38FF-410C-B106-F6372964C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Eastern Asia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8F11A98-03EC-4D78-81A3-E2B570CC22F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Rectangle 25">
            <a:hlinkClick r:id="rId5" action="ppaction://hlinksldjump"/>
            <a:extLst>
              <a:ext uri="{FF2B5EF4-FFF2-40B4-BE49-F238E27FC236}">
                <a16:creationId xmlns:a16="http://schemas.microsoft.com/office/drawing/2014/main" id="{3E024D91-AD80-4E84-B917-E043880D63E0}"/>
              </a:ext>
            </a:extLst>
          </p:cNvPr>
          <p:cNvSpPr/>
          <p:nvPr/>
        </p:nvSpPr>
        <p:spPr>
          <a:xfrm>
            <a:off x="41275" y="1270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>
            <a:extLst>
              <a:ext uri="{FF2B5EF4-FFF2-40B4-BE49-F238E27FC236}">
                <a16:creationId xmlns:a16="http://schemas.microsoft.com/office/drawing/2014/main" id="{EF8AEC5E-3A45-40F5-BBC0-C3A38A4939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7411" name="AutoShape 3">
            <a:extLst>
              <a:ext uri="{FF2B5EF4-FFF2-40B4-BE49-F238E27FC236}">
                <a16:creationId xmlns:a16="http://schemas.microsoft.com/office/drawing/2014/main" id="{749938B2-D42B-44BA-82A2-616E30DBAF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7412" name="AutoShape 4">
            <a:extLst>
              <a:ext uri="{FF2B5EF4-FFF2-40B4-BE49-F238E27FC236}">
                <a16:creationId xmlns:a16="http://schemas.microsoft.com/office/drawing/2014/main" id="{48421B48-EC47-42F1-9C0E-FFB688160E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7413" name="AutoShape 5">
            <a:extLst>
              <a:ext uri="{FF2B5EF4-FFF2-40B4-BE49-F238E27FC236}">
                <a16:creationId xmlns:a16="http://schemas.microsoft.com/office/drawing/2014/main" id="{C489D0BD-B552-46AF-ABA7-FD153D1C0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7414" name="AutoShape 6">
            <a:extLst>
              <a:ext uri="{FF2B5EF4-FFF2-40B4-BE49-F238E27FC236}">
                <a16:creationId xmlns:a16="http://schemas.microsoft.com/office/drawing/2014/main" id="{34A1CD3E-0B75-419A-8BCE-F801ECA2A8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9E2C177D-4133-4A82-AA68-D8B06970FC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Where was the Ancient Egyptian civilization located?</a:t>
            </a:r>
          </a:p>
        </p:txBody>
      </p:sp>
      <p:sp>
        <p:nvSpPr>
          <p:cNvPr id="17416" name="Line 9">
            <a:extLst>
              <a:ext uri="{FF2B5EF4-FFF2-40B4-BE49-F238E27FC236}">
                <a16:creationId xmlns:a16="http://schemas.microsoft.com/office/drawing/2014/main" id="{4A0D60EA-3632-42B9-8A37-946C3EA461E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7" name="Line 10">
            <a:extLst>
              <a:ext uri="{FF2B5EF4-FFF2-40B4-BE49-F238E27FC236}">
                <a16:creationId xmlns:a16="http://schemas.microsoft.com/office/drawing/2014/main" id="{DB9EED4F-F455-4D37-BD95-F8F1251E6D3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8" name="Line 11">
            <a:extLst>
              <a:ext uri="{FF2B5EF4-FFF2-40B4-BE49-F238E27FC236}">
                <a16:creationId xmlns:a16="http://schemas.microsoft.com/office/drawing/2014/main" id="{AE4C611B-EEB1-4259-824F-D42F19023A8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9" name="Line 12">
            <a:extLst>
              <a:ext uri="{FF2B5EF4-FFF2-40B4-BE49-F238E27FC236}">
                <a16:creationId xmlns:a16="http://schemas.microsoft.com/office/drawing/2014/main" id="{5BD19571-6944-4DE8-B37B-DBF0E94BBE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0" name="Line 13">
            <a:extLst>
              <a:ext uri="{FF2B5EF4-FFF2-40B4-BE49-F238E27FC236}">
                <a16:creationId xmlns:a16="http://schemas.microsoft.com/office/drawing/2014/main" id="{D5089F45-67B2-4DBF-9D83-BE2E60AC320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1" name="Line 14">
            <a:extLst>
              <a:ext uri="{FF2B5EF4-FFF2-40B4-BE49-F238E27FC236}">
                <a16:creationId xmlns:a16="http://schemas.microsoft.com/office/drawing/2014/main" id="{675E68A9-9503-47B2-BA4B-BB17E532498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2" name="Line 15">
            <a:extLst>
              <a:ext uri="{FF2B5EF4-FFF2-40B4-BE49-F238E27FC236}">
                <a16:creationId xmlns:a16="http://schemas.microsoft.com/office/drawing/2014/main" id="{17B2BBFD-37CB-4BBB-AAD2-879DF60B350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3" name="Line 16">
            <a:extLst>
              <a:ext uri="{FF2B5EF4-FFF2-40B4-BE49-F238E27FC236}">
                <a16:creationId xmlns:a16="http://schemas.microsoft.com/office/drawing/2014/main" id="{DA742E4A-DE39-4309-8F8F-A77E4E976D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4" name="Line 17">
            <a:extLst>
              <a:ext uri="{FF2B5EF4-FFF2-40B4-BE49-F238E27FC236}">
                <a16:creationId xmlns:a16="http://schemas.microsoft.com/office/drawing/2014/main" id="{6A7FBF94-1FA5-46A3-864F-E44A59EAACC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5" name="Line 18">
            <a:extLst>
              <a:ext uri="{FF2B5EF4-FFF2-40B4-BE49-F238E27FC236}">
                <a16:creationId xmlns:a16="http://schemas.microsoft.com/office/drawing/2014/main" id="{897D44F9-96A6-40A1-BB37-3C40AF58A70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0F30719-5DB9-4633-AA78-21B2C6673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742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30537A29-1FDF-430D-86B1-B70FCD2AC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7429" name="AutoShape 4">
            <a:extLst>
              <a:ext uri="{FF2B5EF4-FFF2-40B4-BE49-F238E27FC236}">
                <a16:creationId xmlns:a16="http://schemas.microsoft.com/office/drawing/2014/main" id="{8B287196-ADA7-4F87-A698-220EF4C3F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Western Europe</a:t>
            </a:r>
          </a:p>
        </p:txBody>
      </p:sp>
      <p:sp>
        <p:nvSpPr>
          <p:cNvPr id="17430" name="AutoShape 4">
            <a:extLst>
              <a:ext uri="{FF2B5EF4-FFF2-40B4-BE49-F238E27FC236}">
                <a16:creationId xmlns:a16="http://schemas.microsoft.com/office/drawing/2014/main" id="{F2788014-AE01-4AF2-9E9A-20589CBD75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Southern Europe</a:t>
            </a:r>
          </a:p>
        </p:txBody>
      </p:sp>
      <p:sp>
        <p:nvSpPr>
          <p:cNvPr id="17431" name="AutoShape 4">
            <a:extLst>
              <a:ext uri="{FF2B5EF4-FFF2-40B4-BE49-F238E27FC236}">
                <a16:creationId xmlns:a16="http://schemas.microsoft.com/office/drawing/2014/main" id="{DB647C17-DD0E-4C6C-8077-354686AA8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 East Africa</a:t>
            </a:r>
          </a:p>
        </p:txBody>
      </p:sp>
      <p:sp>
        <p:nvSpPr>
          <p:cNvPr id="17432" name="AutoShape 4">
            <a:extLst>
              <a:ext uri="{FF2B5EF4-FFF2-40B4-BE49-F238E27FC236}">
                <a16:creationId xmlns:a16="http://schemas.microsoft.com/office/drawing/2014/main" id="{E75B042D-6DE1-4F91-B662-2C670946A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Eastern Asia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>
            <a:extLst>
              <a:ext uri="{FF2B5EF4-FFF2-40B4-BE49-F238E27FC236}">
                <a16:creationId xmlns:a16="http://schemas.microsoft.com/office/drawing/2014/main" id="{D6337735-B3B0-4698-AFDD-29160CB82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C292131-51FE-4CE2-8B2F-B01C8E41660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£300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8436" name="Line 4">
            <a:extLst>
              <a:ext uri="{FF2B5EF4-FFF2-40B4-BE49-F238E27FC236}">
                <a16:creationId xmlns:a16="http://schemas.microsoft.com/office/drawing/2014/main" id="{35420813-3C37-48BD-BDC8-8B993BD8E7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8437" name="Line 5">
            <a:extLst>
              <a:ext uri="{FF2B5EF4-FFF2-40B4-BE49-F238E27FC236}">
                <a16:creationId xmlns:a16="http://schemas.microsoft.com/office/drawing/2014/main" id="{74427495-5DD0-4C63-BEF3-7F4BFC5E13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>
            <a:extLst>
              <a:ext uri="{FF2B5EF4-FFF2-40B4-BE49-F238E27FC236}">
                <a16:creationId xmlns:a16="http://schemas.microsoft.com/office/drawing/2014/main" id="{88463A1C-CB34-47A4-B89D-C2D2B37A7E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D8CFA510-A95E-4A9E-84B9-7F2D1981608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4</a:t>
            </a:r>
          </a:p>
        </p:txBody>
      </p:sp>
      <p:sp>
        <p:nvSpPr>
          <p:cNvPr id="19460" name="Line 4">
            <a:extLst>
              <a:ext uri="{FF2B5EF4-FFF2-40B4-BE49-F238E27FC236}">
                <a16:creationId xmlns:a16="http://schemas.microsoft.com/office/drawing/2014/main" id="{9F99145E-AD8D-4AF1-A1F7-597A8FC07D4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9461" name="Line 5">
            <a:extLst>
              <a:ext uri="{FF2B5EF4-FFF2-40B4-BE49-F238E27FC236}">
                <a16:creationId xmlns:a16="http://schemas.microsoft.com/office/drawing/2014/main" id="{7AD10FFD-3099-402D-BFEC-DA06F71E28E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>
            <a:extLst>
              <a:ext uri="{FF2B5EF4-FFF2-40B4-BE49-F238E27FC236}">
                <a16:creationId xmlns:a16="http://schemas.microsoft.com/office/drawing/2014/main" id="{6C05397B-84A5-4ADA-80E4-C252298F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0483" name="AutoShape 3">
            <a:extLst>
              <a:ext uri="{FF2B5EF4-FFF2-40B4-BE49-F238E27FC236}">
                <a16:creationId xmlns:a16="http://schemas.microsoft.com/office/drawing/2014/main" id="{18557EF8-A145-4ACB-82BB-AB193C2EA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0484" name="AutoShape 4">
            <a:extLst>
              <a:ext uri="{FF2B5EF4-FFF2-40B4-BE49-F238E27FC236}">
                <a16:creationId xmlns:a16="http://schemas.microsoft.com/office/drawing/2014/main" id="{11A0055B-26CB-432B-9E61-5B2AEF585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0485" name="AutoShape 5">
            <a:extLst>
              <a:ext uri="{FF2B5EF4-FFF2-40B4-BE49-F238E27FC236}">
                <a16:creationId xmlns:a16="http://schemas.microsoft.com/office/drawing/2014/main" id="{A711A25E-8F9C-4BBA-8252-0963DE6AD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0486" name="AutoShape 6">
            <a:extLst>
              <a:ext uri="{FF2B5EF4-FFF2-40B4-BE49-F238E27FC236}">
                <a16:creationId xmlns:a16="http://schemas.microsoft.com/office/drawing/2014/main" id="{05F6D44C-FBBD-49EE-A5DF-516B0F3D6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0487" name="Rectangle 7">
            <a:extLst>
              <a:ext uri="{FF2B5EF4-FFF2-40B4-BE49-F238E27FC236}">
                <a16:creationId xmlns:a16="http://schemas.microsoft.com/office/drawing/2014/main" id="{09DA2CDA-44EB-43FC-ADAA-FFB9A9E39F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other classical civilization conquered Egypt in 30 BCE?</a:t>
            </a:r>
          </a:p>
        </p:txBody>
      </p:sp>
      <p:sp>
        <p:nvSpPr>
          <p:cNvPr id="20488" name="Line 9">
            <a:extLst>
              <a:ext uri="{FF2B5EF4-FFF2-40B4-BE49-F238E27FC236}">
                <a16:creationId xmlns:a16="http://schemas.microsoft.com/office/drawing/2014/main" id="{EFF09614-8EEE-48CB-A4E4-4CE686DD29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89" name="Line 10">
            <a:extLst>
              <a:ext uri="{FF2B5EF4-FFF2-40B4-BE49-F238E27FC236}">
                <a16:creationId xmlns:a16="http://schemas.microsoft.com/office/drawing/2014/main" id="{BDBDB5C8-C1E4-4F48-90F1-24E992C73AF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0" name="Line 11">
            <a:extLst>
              <a:ext uri="{FF2B5EF4-FFF2-40B4-BE49-F238E27FC236}">
                <a16:creationId xmlns:a16="http://schemas.microsoft.com/office/drawing/2014/main" id="{E7EEEABE-79DF-47F6-ADDE-80892B2B5D3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1" name="Line 12">
            <a:extLst>
              <a:ext uri="{FF2B5EF4-FFF2-40B4-BE49-F238E27FC236}">
                <a16:creationId xmlns:a16="http://schemas.microsoft.com/office/drawing/2014/main" id="{6D5530FE-EAC4-4BE4-936D-092A8C59A57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2" name="Line 13">
            <a:extLst>
              <a:ext uri="{FF2B5EF4-FFF2-40B4-BE49-F238E27FC236}">
                <a16:creationId xmlns:a16="http://schemas.microsoft.com/office/drawing/2014/main" id="{93E570E6-2629-4038-BF66-8F62B78C69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3" name="Line 14">
            <a:extLst>
              <a:ext uri="{FF2B5EF4-FFF2-40B4-BE49-F238E27FC236}">
                <a16:creationId xmlns:a16="http://schemas.microsoft.com/office/drawing/2014/main" id="{6618ADCA-CE86-4B7E-A48F-96C0740FB4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4" name="Line 15">
            <a:extLst>
              <a:ext uri="{FF2B5EF4-FFF2-40B4-BE49-F238E27FC236}">
                <a16:creationId xmlns:a16="http://schemas.microsoft.com/office/drawing/2014/main" id="{9BE5533A-6E1D-44B0-B6F2-013636C9B7C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5" name="Line 16">
            <a:extLst>
              <a:ext uri="{FF2B5EF4-FFF2-40B4-BE49-F238E27FC236}">
                <a16:creationId xmlns:a16="http://schemas.microsoft.com/office/drawing/2014/main" id="{764A49E2-85F0-400A-B545-BFD76221F4A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6" name="Line 17">
            <a:extLst>
              <a:ext uri="{FF2B5EF4-FFF2-40B4-BE49-F238E27FC236}">
                <a16:creationId xmlns:a16="http://schemas.microsoft.com/office/drawing/2014/main" id="{C3A183E8-4E12-4F7D-9082-D76C02C004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7" name="Line 18">
            <a:extLst>
              <a:ext uri="{FF2B5EF4-FFF2-40B4-BE49-F238E27FC236}">
                <a16:creationId xmlns:a16="http://schemas.microsoft.com/office/drawing/2014/main" id="{0B604812-3EA9-4DE3-83FB-24CD8E9AF03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49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88A5550-9FB7-49AC-B051-6A51A0AB59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049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78559FF-B327-40BD-8536-BDB7D1D62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050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B25C98EC-CED3-407B-BD8D-A02558755F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Moors</a:t>
            </a:r>
          </a:p>
        </p:txBody>
      </p:sp>
      <p:sp>
        <p:nvSpPr>
          <p:cNvPr id="2050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6642D062-63E1-47E5-9DE2-4E21C27D5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Persia</a:t>
            </a:r>
          </a:p>
        </p:txBody>
      </p:sp>
      <p:sp>
        <p:nvSpPr>
          <p:cNvPr id="2050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C1C32A7-094B-4D68-8DBC-DF8624206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Greece</a:t>
            </a:r>
          </a:p>
        </p:txBody>
      </p:sp>
      <p:sp>
        <p:nvSpPr>
          <p:cNvPr id="20503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4BB52E36-4D8D-44E1-B62A-9B66E4A31B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Rome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>
            <a:extLst>
              <a:ext uri="{FF2B5EF4-FFF2-40B4-BE49-F238E27FC236}">
                <a16:creationId xmlns:a16="http://schemas.microsoft.com/office/drawing/2014/main" id="{9B268F86-ABA1-445A-A748-3C916C1A6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1507" name="AutoShape 3">
            <a:extLst>
              <a:ext uri="{FF2B5EF4-FFF2-40B4-BE49-F238E27FC236}">
                <a16:creationId xmlns:a16="http://schemas.microsoft.com/office/drawing/2014/main" id="{FC336778-03C2-4BE3-9C51-CE056917F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1508" name="AutoShape 4">
            <a:extLst>
              <a:ext uri="{FF2B5EF4-FFF2-40B4-BE49-F238E27FC236}">
                <a16:creationId xmlns:a16="http://schemas.microsoft.com/office/drawing/2014/main" id="{E4535F3B-7FA2-4328-BD24-B3613DD0FA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1509" name="AutoShape 5">
            <a:extLst>
              <a:ext uri="{FF2B5EF4-FFF2-40B4-BE49-F238E27FC236}">
                <a16:creationId xmlns:a16="http://schemas.microsoft.com/office/drawing/2014/main" id="{C3BB7E8F-882D-495F-805E-DD992F1DF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1510" name="AutoShape 6">
            <a:extLst>
              <a:ext uri="{FF2B5EF4-FFF2-40B4-BE49-F238E27FC236}">
                <a16:creationId xmlns:a16="http://schemas.microsoft.com/office/drawing/2014/main" id="{25A71A40-1110-41DB-A0F5-1826C8DE6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1511" name="Rectangle 7">
            <a:extLst>
              <a:ext uri="{FF2B5EF4-FFF2-40B4-BE49-F238E27FC236}">
                <a16:creationId xmlns:a16="http://schemas.microsoft.com/office/drawing/2014/main" id="{07F7A2FC-9C28-447B-92D3-D186A723DB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other classical civilization conquered Egypt in 30 BCE?</a:t>
            </a:r>
          </a:p>
        </p:txBody>
      </p:sp>
      <p:sp>
        <p:nvSpPr>
          <p:cNvPr id="21512" name="Line 9">
            <a:extLst>
              <a:ext uri="{FF2B5EF4-FFF2-40B4-BE49-F238E27FC236}">
                <a16:creationId xmlns:a16="http://schemas.microsoft.com/office/drawing/2014/main" id="{0CE8B7AC-034D-4E23-ABD1-D542B7D1B5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13" name="Line 10">
            <a:extLst>
              <a:ext uri="{FF2B5EF4-FFF2-40B4-BE49-F238E27FC236}">
                <a16:creationId xmlns:a16="http://schemas.microsoft.com/office/drawing/2014/main" id="{314BD34C-9971-48A8-B88D-46C9CE7FE98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14" name="Line 11">
            <a:extLst>
              <a:ext uri="{FF2B5EF4-FFF2-40B4-BE49-F238E27FC236}">
                <a16:creationId xmlns:a16="http://schemas.microsoft.com/office/drawing/2014/main" id="{F6875A60-C4C6-4E3E-BDEB-B0DF5DE59A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15" name="Line 12">
            <a:extLst>
              <a:ext uri="{FF2B5EF4-FFF2-40B4-BE49-F238E27FC236}">
                <a16:creationId xmlns:a16="http://schemas.microsoft.com/office/drawing/2014/main" id="{75659262-2BA4-40F9-A6B5-1A6A2372C8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16" name="Line 13">
            <a:extLst>
              <a:ext uri="{FF2B5EF4-FFF2-40B4-BE49-F238E27FC236}">
                <a16:creationId xmlns:a16="http://schemas.microsoft.com/office/drawing/2014/main" id="{7D8D2EDB-EAD3-40E9-97E6-081612361E5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17" name="Line 14">
            <a:extLst>
              <a:ext uri="{FF2B5EF4-FFF2-40B4-BE49-F238E27FC236}">
                <a16:creationId xmlns:a16="http://schemas.microsoft.com/office/drawing/2014/main" id="{70125FAD-1D10-408F-8691-747B50F7B5C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18" name="Line 15">
            <a:extLst>
              <a:ext uri="{FF2B5EF4-FFF2-40B4-BE49-F238E27FC236}">
                <a16:creationId xmlns:a16="http://schemas.microsoft.com/office/drawing/2014/main" id="{C68A963E-6286-42B5-983E-6929D10E8F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19" name="Line 16">
            <a:extLst>
              <a:ext uri="{FF2B5EF4-FFF2-40B4-BE49-F238E27FC236}">
                <a16:creationId xmlns:a16="http://schemas.microsoft.com/office/drawing/2014/main" id="{C722DEC8-1C14-4532-93B5-013A6C526C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20" name="Line 17">
            <a:extLst>
              <a:ext uri="{FF2B5EF4-FFF2-40B4-BE49-F238E27FC236}">
                <a16:creationId xmlns:a16="http://schemas.microsoft.com/office/drawing/2014/main" id="{4EAB84A0-D75B-4CCF-BE9A-BCBF7233E23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21" name="Line 18">
            <a:extLst>
              <a:ext uri="{FF2B5EF4-FFF2-40B4-BE49-F238E27FC236}">
                <a16:creationId xmlns:a16="http://schemas.microsoft.com/office/drawing/2014/main" id="{5470C776-108A-4126-A975-332F18ACAAE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52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8429FDF-7BE1-47C7-ABE1-A8ED8AA40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152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582A4EDF-FBD0-4087-9765-B73C5B241A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152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93972F8E-A7D2-444C-8F77-8B5B6A0453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Moors</a:t>
            </a:r>
          </a:p>
        </p:txBody>
      </p:sp>
      <p:sp>
        <p:nvSpPr>
          <p:cNvPr id="2152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517A28C1-68F9-4468-B217-C22BFDEB72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Persia</a:t>
            </a:r>
          </a:p>
        </p:txBody>
      </p:sp>
      <p:sp>
        <p:nvSpPr>
          <p:cNvPr id="2152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03F78AD3-CC57-4D90-9C4C-4509FAA5CE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Greece</a:t>
            </a:r>
          </a:p>
        </p:txBody>
      </p:sp>
      <p:sp>
        <p:nvSpPr>
          <p:cNvPr id="2152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F2925CE-9834-4076-A583-594E9B11A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Rome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FFD8398F-4B1A-4A4A-A72B-A39FB533FE3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>
            <a:extLst>
              <a:ext uri="{FF2B5EF4-FFF2-40B4-BE49-F238E27FC236}">
                <a16:creationId xmlns:a16="http://schemas.microsoft.com/office/drawing/2014/main" id="{6FC62A7F-43AD-42F5-BE2E-4B5178E4A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2531" name="AutoShape 3">
            <a:extLst>
              <a:ext uri="{FF2B5EF4-FFF2-40B4-BE49-F238E27FC236}">
                <a16:creationId xmlns:a16="http://schemas.microsoft.com/office/drawing/2014/main" id="{A8C57E52-178F-42CA-AA22-764548210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2532" name="AutoShape 4">
            <a:extLst>
              <a:ext uri="{FF2B5EF4-FFF2-40B4-BE49-F238E27FC236}">
                <a16:creationId xmlns:a16="http://schemas.microsoft.com/office/drawing/2014/main" id="{B5929D68-BEC8-4E06-9125-3FA468536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2533" name="AutoShape 5">
            <a:extLst>
              <a:ext uri="{FF2B5EF4-FFF2-40B4-BE49-F238E27FC236}">
                <a16:creationId xmlns:a16="http://schemas.microsoft.com/office/drawing/2014/main" id="{2E0886D0-7077-4094-B690-C6275E95D9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2534" name="AutoShape 6">
            <a:extLst>
              <a:ext uri="{FF2B5EF4-FFF2-40B4-BE49-F238E27FC236}">
                <a16:creationId xmlns:a16="http://schemas.microsoft.com/office/drawing/2014/main" id="{A795E16D-575E-416C-89D8-8E9C05F52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2535" name="Rectangle 7">
            <a:extLst>
              <a:ext uri="{FF2B5EF4-FFF2-40B4-BE49-F238E27FC236}">
                <a16:creationId xmlns:a16="http://schemas.microsoft.com/office/drawing/2014/main" id="{B380DFAC-1D3F-422B-9F12-85B8D0F050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other classical civilization conquered Egypt in 30 BCE?</a:t>
            </a:r>
          </a:p>
        </p:txBody>
      </p:sp>
      <p:sp>
        <p:nvSpPr>
          <p:cNvPr id="22536" name="Line 9">
            <a:extLst>
              <a:ext uri="{FF2B5EF4-FFF2-40B4-BE49-F238E27FC236}">
                <a16:creationId xmlns:a16="http://schemas.microsoft.com/office/drawing/2014/main" id="{BE8A0CBF-44A0-434C-9247-A652C15D2CF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37" name="Line 10">
            <a:extLst>
              <a:ext uri="{FF2B5EF4-FFF2-40B4-BE49-F238E27FC236}">
                <a16:creationId xmlns:a16="http://schemas.microsoft.com/office/drawing/2014/main" id="{D4B55F31-CF3E-45FD-B4B9-7143127E4A8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38" name="Line 11">
            <a:extLst>
              <a:ext uri="{FF2B5EF4-FFF2-40B4-BE49-F238E27FC236}">
                <a16:creationId xmlns:a16="http://schemas.microsoft.com/office/drawing/2014/main" id="{1EEE80E7-1061-4F65-B966-8134FEC3397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39" name="Line 12">
            <a:extLst>
              <a:ext uri="{FF2B5EF4-FFF2-40B4-BE49-F238E27FC236}">
                <a16:creationId xmlns:a16="http://schemas.microsoft.com/office/drawing/2014/main" id="{4F83EEE4-DD9C-4CBA-A79C-6DE9CBA0972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40" name="Line 13">
            <a:extLst>
              <a:ext uri="{FF2B5EF4-FFF2-40B4-BE49-F238E27FC236}">
                <a16:creationId xmlns:a16="http://schemas.microsoft.com/office/drawing/2014/main" id="{752F567C-BD24-4D83-BB47-226B8BD8E70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41" name="Line 14">
            <a:extLst>
              <a:ext uri="{FF2B5EF4-FFF2-40B4-BE49-F238E27FC236}">
                <a16:creationId xmlns:a16="http://schemas.microsoft.com/office/drawing/2014/main" id="{EC37EE2F-CE7D-42F6-B595-EE76A233E8F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42" name="Line 15">
            <a:extLst>
              <a:ext uri="{FF2B5EF4-FFF2-40B4-BE49-F238E27FC236}">
                <a16:creationId xmlns:a16="http://schemas.microsoft.com/office/drawing/2014/main" id="{8BDA9D6F-5F0F-49B0-9A66-C419F0782C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43" name="Line 16">
            <a:extLst>
              <a:ext uri="{FF2B5EF4-FFF2-40B4-BE49-F238E27FC236}">
                <a16:creationId xmlns:a16="http://schemas.microsoft.com/office/drawing/2014/main" id="{76FBDA35-05F7-4B1F-B210-EDA9362A5F7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44" name="Line 17">
            <a:extLst>
              <a:ext uri="{FF2B5EF4-FFF2-40B4-BE49-F238E27FC236}">
                <a16:creationId xmlns:a16="http://schemas.microsoft.com/office/drawing/2014/main" id="{6904FFCA-23F6-446A-8FBE-D895E9B6334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45" name="Line 18">
            <a:extLst>
              <a:ext uri="{FF2B5EF4-FFF2-40B4-BE49-F238E27FC236}">
                <a16:creationId xmlns:a16="http://schemas.microsoft.com/office/drawing/2014/main" id="{B3BCD950-727B-4B99-BE46-6886FCBD48D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254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C6403B5-BFA6-4AE6-A921-75604470B2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254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7B778E3D-591E-4DCE-8302-7629EBCB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2548" name="AutoShape 4">
            <a:extLst>
              <a:ext uri="{FF2B5EF4-FFF2-40B4-BE49-F238E27FC236}">
                <a16:creationId xmlns:a16="http://schemas.microsoft.com/office/drawing/2014/main" id="{4156C897-CA62-4AEE-A3C8-3DE17CE61B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Moors</a:t>
            </a:r>
          </a:p>
        </p:txBody>
      </p:sp>
      <p:sp>
        <p:nvSpPr>
          <p:cNvPr id="22549" name="AutoShape 4">
            <a:extLst>
              <a:ext uri="{FF2B5EF4-FFF2-40B4-BE49-F238E27FC236}">
                <a16:creationId xmlns:a16="http://schemas.microsoft.com/office/drawing/2014/main" id="{39218143-5091-4FC6-A34C-1021F60F19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Persia</a:t>
            </a:r>
          </a:p>
        </p:txBody>
      </p:sp>
      <p:sp>
        <p:nvSpPr>
          <p:cNvPr id="22550" name="AutoShape 4">
            <a:extLst>
              <a:ext uri="{FF2B5EF4-FFF2-40B4-BE49-F238E27FC236}">
                <a16:creationId xmlns:a16="http://schemas.microsoft.com/office/drawing/2014/main" id="{1A766A49-4F64-497B-8FF2-B5AD5218D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Greece</a:t>
            </a:r>
          </a:p>
        </p:txBody>
      </p:sp>
      <p:sp>
        <p:nvSpPr>
          <p:cNvPr id="22551" name="AutoShape 4">
            <a:extLst>
              <a:ext uri="{FF2B5EF4-FFF2-40B4-BE49-F238E27FC236}">
                <a16:creationId xmlns:a16="http://schemas.microsoft.com/office/drawing/2014/main" id="{47949811-EC56-4ED2-B16D-8F65C47AD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Rome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>
            <a:extLst>
              <a:ext uri="{FF2B5EF4-FFF2-40B4-BE49-F238E27FC236}">
                <a16:creationId xmlns:a16="http://schemas.microsoft.com/office/drawing/2014/main" id="{19B66149-27F1-46F1-B08D-FE90BEE2E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60A93D19-4CD7-474E-8E25-8133ACF0AD1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£500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3556" name="Line 4">
            <a:extLst>
              <a:ext uri="{FF2B5EF4-FFF2-40B4-BE49-F238E27FC236}">
                <a16:creationId xmlns:a16="http://schemas.microsoft.com/office/drawing/2014/main" id="{13335CC5-234F-4870-B6A5-9551602FC66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3557" name="Line 5">
            <a:extLst>
              <a:ext uri="{FF2B5EF4-FFF2-40B4-BE49-F238E27FC236}">
                <a16:creationId xmlns:a16="http://schemas.microsoft.com/office/drawing/2014/main" id="{D39C81CD-CDF4-4C14-9774-C6B0B02EF4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>
            <a:extLst>
              <a:ext uri="{FF2B5EF4-FFF2-40B4-BE49-F238E27FC236}">
                <a16:creationId xmlns:a16="http://schemas.microsoft.com/office/drawing/2014/main" id="{E0D4F57F-B86E-4F3E-8643-C5D709F3C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693E3896-0D30-4681-975C-7F3619B50C0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5</a:t>
            </a:r>
          </a:p>
        </p:txBody>
      </p:sp>
      <p:sp>
        <p:nvSpPr>
          <p:cNvPr id="24580" name="Line 4">
            <a:extLst>
              <a:ext uri="{FF2B5EF4-FFF2-40B4-BE49-F238E27FC236}">
                <a16:creationId xmlns:a16="http://schemas.microsoft.com/office/drawing/2014/main" id="{AD7705FD-DE99-49CF-AE81-B0E8B38281A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81" name="Line 5">
            <a:extLst>
              <a:ext uri="{FF2B5EF4-FFF2-40B4-BE49-F238E27FC236}">
                <a16:creationId xmlns:a16="http://schemas.microsoft.com/office/drawing/2014/main" id="{E6E990E2-F23A-418F-AEDD-30387F9C179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>
            <a:extLst>
              <a:ext uri="{FF2B5EF4-FFF2-40B4-BE49-F238E27FC236}">
                <a16:creationId xmlns:a16="http://schemas.microsoft.com/office/drawing/2014/main" id="{51C57345-C26B-49A7-B0D1-726FE1C2A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5603" name="AutoShape 3">
            <a:extLst>
              <a:ext uri="{FF2B5EF4-FFF2-40B4-BE49-F238E27FC236}">
                <a16:creationId xmlns:a16="http://schemas.microsoft.com/office/drawing/2014/main" id="{96D97F72-4A1C-47A5-8C8B-A0C83AEB1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5604" name="AutoShape 4">
            <a:extLst>
              <a:ext uri="{FF2B5EF4-FFF2-40B4-BE49-F238E27FC236}">
                <a16:creationId xmlns:a16="http://schemas.microsoft.com/office/drawing/2014/main" id="{907AA36A-3DA0-45F3-82B5-6B2844ED6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5605" name="AutoShape 5">
            <a:extLst>
              <a:ext uri="{FF2B5EF4-FFF2-40B4-BE49-F238E27FC236}">
                <a16:creationId xmlns:a16="http://schemas.microsoft.com/office/drawing/2014/main" id="{471DC71B-F723-4CC9-A9BF-EE6E50C4A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5606" name="AutoShape 6">
            <a:extLst>
              <a:ext uri="{FF2B5EF4-FFF2-40B4-BE49-F238E27FC236}">
                <a16:creationId xmlns:a16="http://schemas.microsoft.com/office/drawing/2014/main" id="{A65FE6CB-9658-4160-8B8B-D320956969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5607" name="Rectangle 7">
            <a:extLst>
              <a:ext uri="{FF2B5EF4-FFF2-40B4-BE49-F238E27FC236}">
                <a16:creationId xmlns:a16="http://schemas.microsoft.com/office/drawing/2014/main" id="{4C581B08-F2F2-4663-8C7D-7581C0854C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Cleopatra die?</a:t>
            </a:r>
          </a:p>
        </p:txBody>
      </p:sp>
      <p:sp>
        <p:nvSpPr>
          <p:cNvPr id="25608" name="Line 9">
            <a:extLst>
              <a:ext uri="{FF2B5EF4-FFF2-40B4-BE49-F238E27FC236}">
                <a16:creationId xmlns:a16="http://schemas.microsoft.com/office/drawing/2014/main" id="{D709C03D-76DD-450B-AACB-B485D62AE9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09" name="Line 10">
            <a:extLst>
              <a:ext uri="{FF2B5EF4-FFF2-40B4-BE49-F238E27FC236}">
                <a16:creationId xmlns:a16="http://schemas.microsoft.com/office/drawing/2014/main" id="{977FB542-BEF2-4E1D-889F-E4490866D0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0" name="Line 11">
            <a:extLst>
              <a:ext uri="{FF2B5EF4-FFF2-40B4-BE49-F238E27FC236}">
                <a16:creationId xmlns:a16="http://schemas.microsoft.com/office/drawing/2014/main" id="{34C37E8F-DA49-42D4-A20F-674407F84C9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1" name="Line 12">
            <a:extLst>
              <a:ext uri="{FF2B5EF4-FFF2-40B4-BE49-F238E27FC236}">
                <a16:creationId xmlns:a16="http://schemas.microsoft.com/office/drawing/2014/main" id="{D695AD17-12CB-4436-985A-31C896C661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2" name="Line 13">
            <a:extLst>
              <a:ext uri="{FF2B5EF4-FFF2-40B4-BE49-F238E27FC236}">
                <a16:creationId xmlns:a16="http://schemas.microsoft.com/office/drawing/2014/main" id="{4443505E-402E-418A-A2FB-02416041E44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3" name="Line 14">
            <a:extLst>
              <a:ext uri="{FF2B5EF4-FFF2-40B4-BE49-F238E27FC236}">
                <a16:creationId xmlns:a16="http://schemas.microsoft.com/office/drawing/2014/main" id="{92D48581-3E37-4C8C-BC82-BADF8EE4ECD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4" name="Line 15">
            <a:extLst>
              <a:ext uri="{FF2B5EF4-FFF2-40B4-BE49-F238E27FC236}">
                <a16:creationId xmlns:a16="http://schemas.microsoft.com/office/drawing/2014/main" id="{4D9241B6-B868-4D88-B9F4-D49944A180B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5" name="Line 16">
            <a:extLst>
              <a:ext uri="{FF2B5EF4-FFF2-40B4-BE49-F238E27FC236}">
                <a16:creationId xmlns:a16="http://schemas.microsoft.com/office/drawing/2014/main" id="{37AFD4C1-6121-46F7-A706-21CA5FDA131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6" name="Line 17">
            <a:extLst>
              <a:ext uri="{FF2B5EF4-FFF2-40B4-BE49-F238E27FC236}">
                <a16:creationId xmlns:a16="http://schemas.microsoft.com/office/drawing/2014/main" id="{860B6FE6-2771-4D0F-9EF5-22D88F74064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7" name="Line 18">
            <a:extLst>
              <a:ext uri="{FF2B5EF4-FFF2-40B4-BE49-F238E27FC236}">
                <a16:creationId xmlns:a16="http://schemas.microsoft.com/office/drawing/2014/main" id="{CAE61D1C-BF86-4F76-83BB-FADDEB60F5F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561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45897F8-BE21-441B-8603-A0C597E1A2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561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830D4897-ACB0-4812-B645-C3C22B837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562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01A50EE-239E-46F7-943B-C21AB6511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Drank poison</a:t>
            </a:r>
          </a:p>
        </p:txBody>
      </p:sp>
      <p:sp>
        <p:nvSpPr>
          <p:cNvPr id="2562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D7A67A03-1469-43C2-BA63-3691BD06F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battle</a:t>
            </a:r>
          </a:p>
        </p:txBody>
      </p:sp>
      <p:sp>
        <p:nvSpPr>
          <p:cNvPr id="2562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152BD06-8838-4DB4-A884-6C0E484C2B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Drowned in the Nile</a:t>
            </a:r>
          </a:p>
        </p:txBody>
      </p:sp>
      <p:sp>
        <p:nvSpPr>
          <p:cNvPr id="2562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35317762-79C3-4A2C-8408-DF3947B25C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Bitten by a snake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>
            <a:extLst>
              <a:ext uri="{FF2B5EF4-FFF2-40B4-BE49-F238E27FC236}">
                <a16:creationId xmlns:a16="http://schemas.microsoft.com/office/drawing/2014/main" id="{2AAAB939-4CB0-4FDD-9D55-37CD67638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6627" name="AutoShape 3">
            <a:extLst>
              <a:ext uri="{FF2B5EF4-FFF2-40B4-BE49-F238E27FC236}">
                <a16:creationId xmlns:a16="http://schemas.microsoft.com/office/drawing/2014/main" id="{8DD0003C-490A-4BB9-9206-32FAD69D7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6628" name="AutoShape 4">
            <a:extLst>
              <a:ext uri="{FF2B5EF4-FFF2-40B4-BE49-F238E27FC236}">
                <a16:creationId xmlns:a16="http://schemas.microsoft.com/office/drawing/2014/main" id="{B1638CA8-670D-41BE-8780-749CC37C8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6629" name="AutoShape 5">
            <a:extLst>
              <a:ext uri="{FF2B5EF4-FFF2-40B4-BE49-F238E27FC236}">
                <a16:creationId xmlns:a16="http://schemas.microsoft.com/office/drawing/2014/main" id="{2E36D47A-4CBA-439D-A308-4DD8C4B89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6630" name="AutoShape 6">
            <a:extLst>
              <a:ext uri="{FF2B5EF4-FFF2-40B4-BE49-F238E27FC236}">
                <a16:creationId xmlns:a16="http://schemas.microsoft.com/office/drawing/2014/main" id="{6AF64FFB-29BB-499C-9576-CF0B38D82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674F9AB7-6CCA-4A02-8F06-78F9A8E422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Cleopatra die?</a:t>
            </a:r>
          </a:p>
        </p:txBody>
      </p:sp>
      <p:sp>
        <p:nvSpPr>
          <p:cNvPr id="26632" name="Line 9">
            <a:extLst>
              <a:ext uri="{FF2B5EF4-FFF2-40B4-BE49-F238E27FC236}">
                <a16:creationId xmlns:a16="http://schemas.microsoft.com/office/drawing/2014/main" id="{04C66146-2E03-422D-BF11-3AD08074E0B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3" name="Line 10">
            <a:extLst>
              <a:ext uri="{FF2B5EF4-FFF2-40B4-BE49-F238E27FC236}">
                <a16:creationId xmlns:a16="http://schemas.microsoft.com/office/drawing/2014/main" id="{D7B60BDA-6D0C-4E6A-B172-FEF510612D7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4" name="Line 11">
            <a:extLst>
              <a:ext uri="{FF2B5EF4-FFF2-40B4-BE49-F238E27FC236}">
                <a16:creationId xmlns:a16="http://schemas.microsoft.com/office/drawing/2014/main" id="{7BCD4A62-E0A1-46AC-AF08-AB8B7ED240D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5" name="Line 12">
            <a:extLst>
              <a:ext uri="{FF2B5EF4-FFF2-40B4-BE49-F238E27FC236}">
                <a16:creationId xmlns:a16="http://schemas.microsoft.com/office/drawing/2014/main" id="{A91A0FD0-2D1A-47F0-84CC-5CE11C7DABD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6" name="Line 13">
            <a:extLst>
              <a:ext uri="{FF2B5EF4-FFF2-40B4-BE49-F238E27FC236}">
                <a16:creationId xmlns:a16="http://schemas.microsoft.com/office/drawing/2014/main" id="{DF8263AD-238B-40A8-A9FE-186F436893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7" name="Line 14">
            <a:extLst>
              <a:ext uri="{FF2B5EF4-FFF2-40B4-BE49-F238E27FC236}">
                <a16:creationId xmlns:a16="http://schemas.microsoft.com/office/drawing/2014/main" id="{F350B01B-BDE8-40A2-888C-7FF6A43BB0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8" name="Line 15">
            <a:extLst>
              <a:ext uri="{FF2B5EF4-FFF2-40B4-BE49-F238E27FC236}">
                <a16:creationId xmlns:a16="http://schemas.microsoft.com/office/drawing/2014/main" id="{3B0ABE92-49EA-461A-9436-EDBD4BD98DB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39" name="Line 16">
            <a:extLst>
              <a:ext uri="{FF2B5EF4-FFF2-40B4-BE49-F238E27FC236}">
                <a16:creationId xmlns:a16="http://schemas.microsoft.com/office/drawing/2014/main" id="{D41D0A3D-151A-4339-8CA9-3E3E66725F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40" name="Line 17">
            <a:extLst>
              <a:ext uri="{FF2B5EF4-FFF2-40B4-BE49-F238E27FC236}">
                <a16:creationId xmlns:a16="http://schemas.microsoft.com/office/drawing/2014/main" id="{108AF07B-4BBF-4D0F-9A68-88C660F150F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41" name="Line 18">
            <a:extLst>
              <a:ext uri="{FF2B5EF4-FFF2-40B4-BE49-F238E27FC236}">
                <a16:creationId xmlns:a16="http://schemas.microsoft.com/office/drawing/2014/main" id="{2527A1AF-9678-45B5-8079-D1F32FFE9A6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664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AFF72FC-95F7-4BA1-A26A-100DC8EF6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664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4EB9929-D7DF-4057-9DF8-685621C891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664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6B616E3D-3810-419D-B840-9315BB7E3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Drank poison</a:t>
            </a:r>
          </a:p>
        </p:txBody>
      </p:sp>
      <p:sp>
        <p:nvSpPr>
          <p:cNvPr id="2664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DED5B812-9C06-4AAD-9F80-F0F6B4BBB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battle</a:t>
            </a:r>
          </a:p>
        </p:txBody>
      </p:sp>
      <p:sp>
        <p:nvSpPr>
          <p:cNvPr id="2664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6F8DAA34-E50D-44F1-8963-8998B3C84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Drowned in the Nile</a:t>
            </a:r>
          </a:p>
        </p:txBody>
      </p:sp>
      <p:sp>
        <p:nvSpPr>
          <p:cNvPr id="2664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C1E4D5A-1E0A-4B27-999D-A4B648222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Bitten by a snake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D0737620-059F-4327-91DD-A3479EDA2DC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>
            <a:extLst>
              <a:ext uri="{FF2B5EF4-FFF2-40B4-BE49-F238E27FC236}">
                <a16:creationId xmlns:a16="http://schemas.microsoft.com/office/drawing/2014/main" id="{13D7AF9A-8CC5-4AC9-AD19-15096781A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7651" name="AutoShape 3">
            <a:extLst>
              <a:ext uri="{FF2B5EF4-FFF2-40B4-BE49-F238E27FC236}">
                <a16:creationId xmlns:a16="http://schemas.microsoft.com/office/drawing/2014/main" id="{FBD49B35-EA96-4A96-9193-FFF5C925A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7652" name="AutoShape 4">
            <a:extLst>
              <a:ext uri="{FF2B5EF4-FFF2-40B4-BE49-F238E27FC236}">
                <a16:creationId xmlns:a16="http://schemas.microsoft.com/office/drawing/2014/main" id="{A105CB79-966B-465D-AFC2-F879EF0EB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7653" name="AutoShape 5">
            <a:extLst>
              <a:ext uri="{FF2B5EF4-FFF2-40B4-BE49-F238E27FC236}">
                <a16:creationId xmlns:a16="http://schemas.microsoft.com/office/drawing/2014/main" id="{B84EF085-6D58-4C50-BDA0-A6CF05951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7654" name="AutoShape 6">
            <a:extLst>
              <a:ext uri="{FF2B5EF4-FFF2-40B4-BE49-F238E27FC236}">
                <a16:creationId xmlns:a16="http://schemas.microsoft.com/office/drawing/2014/main" id="{11E19571-74E7-419A-B0E0-9BC3085CEB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7655" name="Rectangle 7">
            <a:extLst>
              <a:ext uri="{FF2B5EF4-FFF2-40B4-BE49-F238E27FC236}">
                <a16:creationId xmlns:a16="http://schemas.microsoft.com/office/drawing/2014/main" id="{82FB2693-157A-4EC0-A45C-7901B0F04C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Cleopatra die?</a:t>
            </a:r>
          </a:p>
        </p:txBody>
      </p:sp>
      <p:sp>
        <p:nvSpPr>
          <p:cNvPr id="27656" name="Line 9">
            <a:extLst>
              <a:ext uri="{FF2B5EF4-FFF2-40B4-BE49-F238E27FC236}">
                <a16:creationId xmlns:a16="http://schemas.microsoft.com/office/drawing/2014/main" id="{635E2D4C-2051-42AF-8020-78F9921A4A5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7" name="Line 10">
            <a:extLst>
              <a:ext uri="{FF2B5EF4-FFF2-40B4-BE49-F238E27FC236}">
                <a16:creationId xmlns:a16="http://schemas.microsoft.com/office/drawing/2014/main" id="{9C482446-44B2-4F86-9BC7-956500CB21C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8" name="Line 11">
            <a:extLst>
              <a:ext uri="{FF2B5EF4-FFF2-40B4-BE49-F238E27FC236}">
                <a16:creationId xmlns:a16="http://schemas.microsoft.com/office/drawing/2014/main" id="{C775C297-4DB7-4BB4-9E93-7CFB5DBA346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59" name="Line 12">
            <a:extLst>
              <a:ext uri="{FF2B5EF4-FFF2-40B4-BE49-F238E27FC236}">
                <a16:creationId xmlns:a16="http://schemas.microsoft.com/office/drawing/2014/main" id="{A2157739-FF85-4296-AB83-8DE4CB75095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0" name="Line 13">
            <a:extLst>
              <a:ext uri="{FF2B5EF4-FFF2-40B4-BE49-F238E27FC236}">
                <a16:creationId xmlns:a16="http://schemas.microsoft.com/office/drawing/2014/main" id="{1E043663-C09E-408D-B992-CCE01EEE90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1" name="Line 14">
            <a:extLst>
              <a:ext uri="{FF2B5EF4-FFF2-40B4-BE49-F238E27FC236}">
                <a16:creationId xmlns:a16="http://schemas.microsoft.com/office/drawing/2014/main" id="{66924274-57AA-422F-8CE0-A09C544B408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2" name="Line 15">
            <a:extLst>
              <a:ext uri="{FF2B5EF4-FFF2-40B4-BE49-F238E27FC236}">
                <a16:creationId xmlns:a16="http://schemas.microsoft.com/office/drawing/2014/main" id="{25D96A36-8307-4D3F-98BC-90B05C02629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3" name="Line 16">
            <a:extLst>
              <a:ext uri="{FF2B5EF4-FFF2-40B4-BE49-F238E27FC236}">
                <a16:creationId xmlns:a16="http://schemas.microsoft.com/office/drawing/2014/main" id="{1BE5D643-3B98-4253-B93D-9159D22AAEE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4" name="Line 17">
            <a:extLst>
              <a:ext uri="{FF2B5EF4-FFF2-40B4-BE49-F238E27FC236}">
                <a16:creationId xmlns:a16="http://schemas.microsoft.com/office/drawing/2014/main" id="{7E4D2414-A62B-48B9-B984-378461323E5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5" name="Line 18">
            <a:extLst>
              <a:ext uri="{FF2B5EF4-FFF2-40B4-BE49-F238E27FC236}">
                <a16:creationId xmlns:a16="http://schemas.microsoft.com/office/drawing/2014/main" id="{585B4D66-3A23-4C8D-9D56-8DB6A01D412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766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C12ED7D-B6A9-4CCC-A242-05B6F3DF7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766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D2B08FD2-C311-45E5-9837-153128520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7668" name="AutoShape 4">
            <a:extLst>
              <a:ext uri="{FF2B5EF4-FFF2-40B4-BE49-F238E27FC236}">
                <a16:creationId xmlns:a16="http://schemas.microsoft.com/office/drawing/2014/main" id="{7DFD8753-2BCD-4D04-B180-07AA79ABB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Drank poison</a:t>
            </a:r>
          </a:p>
        </p:txBody>
      </p:sp>
      <p:sp>
        <p:nvSpPr>
          <p:cNvPr id="27669" name="AutoShape 4">
            <a:extLst>
              <a:ext uri="{FF2B5EF4-FFF2-40B4-BE49-F238E27FC236}">
                <a16:creationId xmlns:a16="http://schemas.microsoft.com/office/drawing/2014/main" id="{02D51D2E-C84D-45F0-9D69-5977E9E0D7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battle</a:t>
            </a:r>
          </a:p>
        </p:txBody>
      </p:sp>
      <p:sp>
        <p:nvSpPr>
          <p:cNvPr id="27670" name="AutoShape 4">
            <a:extLst>
              <a:ext uri="{FF2B5EF4-FFF2-40B4-BE49-F238E27FC236}">
                <a16:creationId xmlns:a16="http://schemas.microsoft.com/office/drawing/2014/main" id="{20DF2E1D-7B43-45E0-98EC-6D645F2F6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Drowned in the Nile</a:t>
            </a:r>
          </a:p>
        </p:txBody>
      </p:sp>
      <p:sp>
        <p:nvSpPr>
          <p:cNvPr id="27671" name="AutoShape 4">
            <a:extLst>
              <a:ext uri="{FF2B5EF4-FFF2-40B4-BE49-F238E27FC236}">
                <a16:creationId xmlns:a16="http://schemas.microsoft.com/office/drawing/2014/main" id="{5AC2048F-9F1B-410E-B1A2-10A5AF702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Bitten by a snake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>
            <a:extLst>
              <a:ext uri="{FF2B5EF4-FFF2-40B4-BE49-F238E27FC236}">
                <a16:creationId xmlns:a16="http://schemas.microsoft.com/office/drawing/2014/main" id="{1A15814E-6A50-4C70-8579-F395286707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FA4BFF46-3AE2-4201-99B4-0AFCFED891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£1,000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676" name="Line 4">
            <a:extLst>
              <a:ext uri="{FF2B5EF4-FFF2-40B4-BE49-F238E27FC236}">
                <a16:creationId xmlns:a16="http://schemas.microsoft.com/office/drawing/2014/main" id="{906CBAB2-10A0-4C97-99A3-8EC1137D13E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8677" name="Line 5">
            <a:extLst>
              <a:ext uri="{FF2B5EF4-FFF2-40B4-BE49-F238E27FC236}">
                <a16:creationId xmlns:a16="http://schemas.microsoft.com/office/drawing/2014/main" id="{54901A48-32E0-4567-9A8D-5D8D0D1AAC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>
            <a:extLst>
              <a:ext uri="{FF2B5EF4-FFF2-40B4-BE49-F238E27FC236}">
                <a16:creationId xmlns:a16="http://schemas.microsoft.com/office/drawing/2014/main" id="{67FA3886-779A-42D0-966A-326357314D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F3644127-0D34-4B5E-B766-D688D73D74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6</a:t>
            </a:r>
          </a:p>
        </p:txBody>
      </p:sp>
      <p:sp>
        <p:nvSpPr>
          <p:cNvPr id="29700" name="Line 4">
            <a:extLst>
              <a:ext uri="{FF2B5EF4-FFF2-40B4-BE49-F238E27FC236}">
                <a16:creationId xmlns:a16="http://schemas.microsoft.com/office/drawing/2014/main" id="{40214408-3945-46F7-9E30-E16735D0B6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9701" name="Line 5">
            <a:extLst>
              <a:ext uri="{FF2B5EF4-FFF2-40B4-BE49-F238E27FC236}">
                <a16:creationId xmlns:a16="http://schemas.microsoft.com/office/drawing/2014/main" id="{39E77A73-24CC-402C-9ADE-058044F797A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>
            <a:extLst>
              <a:ext uri="{FF2B5EF4-FFF2-40B4-BE49-F238E27FC236}">
                <a16:creationId xmlns:a16="http://schemas.microsoft.com/office/drawing/2014/main" id="{A8C41327-18D5-4A63-AE0C-9D2B37C4E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0723" name="AutoShape 3">
            <a:extLst>
              <a:ext uri="{FF2B5EF4-FFF2-40B4-BE49-F238E27FC236}">
                <a16:creationId xmlns:a16="http://schemas.microsoft.com/office/drawing/2014/main" id="{8B0D79FD-2D15-496E-B1DF-B82379770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0724" name="AutoShape 4">
            <a:extLst>
              <a:ext uri="{FF2B5EF4-FFF2-40B4-BE49-F238E27FC236}">
                <a16:creationId xmlns:a16="http://schemas.microsoft.com/office/drawing/2014/main" id="{F0168C22-C982-47F9-80A6-F38F4A717F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0725" name="AutoShape 5">
            <a:extLst>
              <a:ext uri="{FF2B5EF4-FFF2-40B4-BE49-F238E27FC236}">
                <a16:creationId xmlns:a16="http://schemas.microsoft.com/office/drawing/2014/main" id="{AFFADCBD-BE06-4D94-B57A-A1B1112DB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0726" name="AutoShape 6">
            <a:extLst>
              <a:ext uri="{FF2B5EF4-FFF2-40B4-BE49-F238E27FC236}">
                <a16:creationId xmlns:a16="http://schemas.microsoft.com/office/drawing/2014/main" id="{DEF45C57-AB90-4C38-9962-8CB34EFE4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D8DC3B92-6376-46A1-9922-693C5F9752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 Egyptian God of Death has what name?</a:t>
            </a:r>
          </a:p>
        </p:txBody>
      </p:sp>
      <p:sp>
        <p:nvSpPr>
          <p:cNvPr id="30728" name="Line 9">
            <a:extLst>
              <a:ext uri="{FF2B5EF4-FFF2-40B4-BE49-F238E27FC236}">
                <a16:creationId xmlns:a16="http://schemas.microsoft.com/office/drawing/2014/main" id="{B91025A4-912B-48B8-95A9-94F6913321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29" name="Line 10">
            <a:extLst>
              <a:ext uri="{FF2B5EF4-FFF2-40B4-BE49-F238E27FC236}">
                <a16:creationId xmlns:a16="http://schemas.microsoft.com/office/drawing/2014/main" id="{9B44BE04-0733-4F9A-87FF-0FB236D5D16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0" name="Line 11">
            <a:extLst>
              <a:ext uri="{FF2B5EF4-FFF2-40B4-BE49-F238E27FC236}">
                <a16:creationId xmlns:a16="http://schemas.microsoft.com/office/drawing/2014/main" id="{2E4E71AD-9B5B-409C-9CFA-1EC55970719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1" name="Line 12">
            <a:extLst>
              <a:ext uri="{FF2B5EF4-FFF2-40B4-BE49-F238E27FC236}">
                <a16:creationId xmlns:a16="http://schemas.microsoft.com/office/drawing/2014/main" id="{424028EB-EB02-413E-9AAE-19B86644F9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2" name="Line 13">
            <a:extLst>
              <a:ext uri="{FF2B5EF4-FFF2-40B4-BE49-F238E27FC236}">
                <a16:creationId xmlns:a16="http://schemas.microsoft.com/office/drawing/2014/main" id="{3AB397CD-62D9-4602-8F12-62C603959D2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3" name="Line 14">
            <a:extLst>
              <a:ext uri="{FF2B5EF4-FFF2-40B4-BE49-F238E27FC236}">
                <a16:creationId xmlns:a16="http://schemas.microsoft.com/office/drawing/2014/main" id="{26127276-6427-40B9-B357-6E2397CB944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4" name="Line 15">
            <a:extLst>
              <a:ext uri="{FF2B5EF4-FFF2-40B4-BE49-F238E27FC236}">
                <a16:creationId xmlns:a16="http://schemas.microsoft.com/office/drawing/2014/main" id="{1768240E-A5A5-404E-8583-CE68E736128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5" name="Line 16">
            <a:extLst>
              <a:ext uri="{FF2B5EF4-FFF2-40B4-BE49-F238E27FC236}">
                <a16:creationId xmlns:a16="http://schemas.microsoft.com/office/drawing/2014/main" id="{9144D4FB-A079-4A2B-974B-17498B58F2D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6" name="Line 17">
            <a:extLst>
              <a:ext uri="{FF2B5EF4-FFF2-40B4-BE49-F238E27FC236}">
                <a16:creationId xmlns:a16="http://schemas.microsoft.com/office/drawing/2014/main" id="{F86823C2-EB61-4F25-820F-C08C41EEF3D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7" name="Line 18">
            <a:extLst>
              <a:ext uri="{FF2B5EF4-FFF2-40B4-BE49-F238E27FC236}">
                <a16:creationId xmlns:a16="http://schemas.microsoft.com/office/drawing/2014/main" id="{15AEF66A-BC30-42DB-93CB-6AAC5311722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073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4C7334E-1A63-4E30-B306-C6F3920D52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073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CB5807FD-8546-4CBD-981E-4118F6F677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074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16083D1D-742E-4800-8A3C-F07E8BB7D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Anubis</a:t>
            </a:r>
          </a:p>
        </p:txBody>
      </p:sp>
      <p:sp>
        <p:nvSpPr>
          <p:cNvPr id="30741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39891660-9AD9-4DD3-84AA-ADAEE5633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</a:p>
        </p:txBody>
      </p:sp>
      <p:sp>
        <p:nvSpPr>
          <p:cNvPr id="30742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30D3A8D3-060D-4B8E-8452-CD3D6436A3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</a:t>
            </a:r>
          </a:p>
        </p:txBody>
      </p:sp>
      <p:sp>
        <p:nvSpPr>
          <p:cNvPr id="3074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A7C69251-FFB0-48DF-9B10-01824F6B2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Pakhet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>
            <a:extLst>
              <a:ext uri="{FF2B5EF4-FFF2-40B4-BE49-F238E27FC236}">
                <a16:creationId xmlns:a16="http://schemas.microsoft.com/office/drawing/2014/main" id="{D494A8F9-38CA-4F0E-8133-5C215C54A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1747" name="AutoShape 3">
            <a:extLst>
              <a:ext uri="{FF2B5EF4-FFF2-40B4-BE49-F238E27FC236}">
                <a16:creationId xmlns:a16="http://schemas.microsoft.com/office/drawing/2014/main" id="{A31D32D4-C8D9-4D20-97A7-DCC0ED121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1748" name="AutoShape 4">
            <a:extLst>
              <a:ext uri="{FF2B5EF4-FFF2-40B4-BE49-F238E27FC236}">
                <a16:creationId xmlns:a16="http://schemas.microsoft.com/office/drawing/2014/main" id="{300A2810-3D73-4F96-9443-70C228A9D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1749" name="AutoShape 5">
            <a:extLst>
              <a:ext uri="{FF2B5EF4-FFF2-40B4-BE49-F238E27FC236}">
                <a16:creationId xmlns:a16="http://schemas.microsoft.com/office/drawing/2014/main" id="{D0F7DEEB-83D1-4EC0-8B40-58CECA148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1750" name="AutoShape 6">
            <a:extLst>
              <a:ext uri="{FF2B5EF4-FFF2-40B4-BE49-F238E27FC236}">
                <a16:creationId xmlns:a16="http://schemas.microsoft.com/office/drawing/2014/main" id="{A6FFF0C6-FD71-43C5-83A1-35F7F2E1D0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1751" name="Rectangle 7">
            <a:extLst>
              <a:ext uri="{FF2B5EF4-FFF2-40B4-BE49-F238E27FC236}">
                <a16:creationId xmlns:a16="http://schemas.microsoft.com/office/drawing/2014/main" id="{A707E7BF-D699-4699-B277-E68777B570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28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 Egyptian God of Death has what name?</a:t>
            </a:r>
          </a:p>
        </p:txBody>
      </p:sp>
      <p:sp>
        <p:nvSpPr>
          <p:cNvPr id="31752" name="Line 9">
            <a:extLst>
              <a:ext uri="{FF2B5EF4-FFF2-40B4-BE49-F238E27FC236}">
                <a16:creationId xmlns:a16="http://schemas.microsoft.com/office/drawing/2014/main" id="{79CBF9C6-3760-472D-84CD-EDBC0811DA9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3" name="Line 10">
            <a:extLst>
              <a:ext uri="{FF2B5EF4-FFF2-40B4-BE49-F238E27FC236}">
                <a16:creationId xmlns:a16="http://schemas.microsoft.com/office/drawing/2014/main" id="{52198230-9517-45FE-8B96-43F29B4890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4" name="Line 11">
            <a:extLst>
              <a:ext uri="{FF2B5EF4-FFF2-40B4-BE49-F238E27FC236}">
                <a16:creationId xmlns:a16="http://schemas.microsoft.com/office/drawing/2014/main" id="{401354AA-F136-47D8-A91E-1A48D7F174F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5" name="Line 12">
            <a:extLst>
              <a:ext uri="{FF2B5EF4-FFF2-40B4-BE49-F238E27FC236}">
                <a16:creationId xmlns:a16="http://schemas.microsoft.com/office/drawing/2014/main" id="{7BAF4763-8096-4531-973B-9B84F0DE9E7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6" name="Line 13">
            <a:extLst>
              <a:ext uri="{FF2B5EF4-FFF2-40B4-BE49-F238E27FC236}">
                <a16:creationId xmlns:a16="http://schemas.microsoft.com/office/drawing/2014/main" id="{5A55FED0-77A1-4F48-AD9D-DD8DC6CBC54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7" name="Line 14">
            <a:extLst>
              <a:ext uri="{FF2B5EF4-FFF2-40B4-BE49-F238E27FC236}">
                <a16:creationId xmlns:a16="http://schemas.microsoft.com/office/drawing/2014/main" id="{7D46EEE2-F1BD-4725-B313-C2655A6F7F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8" name="Line 15">
            <a:extLst>
              <a:ext uri="{FF2B5EF4-FFF2-40B4-BE49-F238E27FC236}">
                <a16:creationId xmlns:a16="http://schemas.microsoft.com/office/drawing/2014/main" id="{79C8CD32-F22C-42B5-A05E-1901928BB93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9" name="Line 16">
            <a:extLst>
              <a:ext uri="{FF2B5EF4-FFF2-40B4-BE49-F238E27FC236}">
                <a16:creationId xmlns:a16="http://schemas.microsoft.com/office/drawing/2014/main" id="{BFC9FDE6-8B45-4843-A7D8-140DE5445D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60" name="Line 17">
            <a:extLst>
              <a:ext uri="{FF2B5EF4-FFF2-40B4-BE49-F238E27FC236}">
                <a16:creationId xmlns:a16="http://schemas.microsoft.com/office/drawing/2014/main" id="{4F9A6A51-DEB0-425E-A9FC-9502FE44700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61" name="Line 18">
            <a:extLst>
              <a:ext uri="{FF2B5EF4-FFF2-40B4-BE49-F238E27FC236}">
                <a16:creationId xmlns:a16="http://schemas.microsoft.com/office/drawing/2014/main" id="{0676C818-AF7A-43C1-AE50-D1691893110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6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25AA6BE-F2FB-44C3-89F3-7CBA321DC7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176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0102AA6-EF91-48B2-A336-366737C3A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176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A1FD6C0-F94E-4565-92D3-C18F79DEE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Anubis</a:t>
            </a:r>
          </a:p>
        </p:txBody>
      </p:sp>
      <p:sp>
        <p:nvSpPr>
          <p:cNvPr id="3176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FCB37D4-EC43-4E81-A533-E248746CC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</a:p>
        </p:txBody>
      </p:sp>
      <p:sp>
        <p:nvSpPr>
          <p:cNvPr id="3176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E856A4F4-6A85-44EF-BF76-F4442CAE2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</a:t>
            </a:r>
          </a:p>
        </p:txBody>
      </p:sp>
      <p:sp>
        <p:nvSpPr>
          <p:cNvPr id="31768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B4CD2508-1894-401D-92A6-B9601651C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Pakhet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5829B9FF-A353-46AC-8E06-DB196B2941F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>
            <a:extLst>
              <a:ext uri="{FF2B5EF4-FFF2-40B4-BE49-F238E27FC236}">
                <a16:creationId xmlns:a16="http://schemas.microsoft.com/office/drawing/2014/main" id="{34931FDB-9EBE-4586-B0A8-436C9DC24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2771" name="AutoShape 3">
            <a:extLst>
              <a:ext uri="{FF2B5EF4-FFF2-40B4-BE49-F238E27FC236}">
                <a16:creationId xmlns:a16="http://schemas.microsoft.com/office/drawing/2014/main" id="{E2A91D77-08E9-4C30-8318-82C5CDD999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2772" name="AutoShape 4">
            <a:extLst>
              <a:ext uri="{FF2B5EF4-FFF2-40B4-BE49-F238E27FC236}">
                <a16:creationId xmlns:a16="http://schemas.microsoft.com/office/drawing/2014/main" id="{877122D6-C341-4B45-A1F6-1A032D15E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2773" name="AutoShape 5">
            <a:extLst>
              <a:ext uri="{FF2B5EF4-FFF2-40B4-BE49-F238E27FC236}">
                <a16:creationId xmlns:a16="http://schemas.microsoft.com/office/drawing/2014/main" id="{9F2C039B-B972-4494-803C-F53FD86A3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2774" name="AutoShape 6">
            <a:extLst>
              <a:ext uri="{FF2B5EF4-FFF2-40B4-BE49-F238E27FC236}">
                <a16:creationId xmlns:a16="http://schemas.microsoft.com/office/drawing/2014/main" id="{4D43415A-C60B-4C33-B715-23EA12C93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2775" name="Rectangle 7">
            <a:extLst>
              <a:ext uri="{FF2B5EF4-FFF2-40B4-BE49-F238E27FC236}">
                <a16:creationId xmlns:a16="http://schemas.microsoft.com/office/drawing/2014/main" id="{6551E690-C280-4AA6-8F81-714AD03C75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 Egyptian God of Death has what name?</a:t>
            </a:r>
          </a:p>
        </p:txBody>
      </p:sp>
      <p:sp>
        <p:nvSpPr>
          <p:cNvPr id="32776" name="Line 9">
            <a:extLst>
              <a:ext uri="{FF2B5EF4-FFF2-40B4-BE49-F238E27FC236}">
                <a16:creationId xmlns:a16="http://schemas.microsoft.com/office/drawing/2014/main" id="{FBEF585E-4BAE-44C5-85A8-205C25853A9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77" name="Line 10">
            <a:extLst>
              <a:ext uri="{FF2B5EF4-FFF2-40B4-BE49-F238E27FC236}">
                <a16:creationId xmlns:a16="http://schemas.microsoft.com/office/drawing/2014/main" id="{2908C8AB-403B-4D88-B84D-7F82F54173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78" name="Line 11">
            <a:extLst>
              <a:ext uri="{FF2B5EF4-FFF2-40B4-BE49-F238E27FC236}">
                <a16:creationId xmlns:a16="http://schemas.microsoft.com/office/drawing/2014/main" id="{7690CC2D-DE01-45DB-A8A1-AFF8014C27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79" name="Line 12">
            <a:extLst>
              <a:ext uri="{FF2B5EF4-FFF2-40B4-BE49-F238E27FC236}">
                <a16:creationId xmlns:a16="http://schemas.microsoft.com/office/drawing/2014/main" id="{8DB2E019-C8BB-485D-B20D-96A7368952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80" name="Line 13">
            <a:extLst>
              <a:ext uri="{FF2B5EF4-FFF2-40B4-BE49-F238E27FC236}">
                <a16:creationId xmlns:a16="http://schemas.microsoft.com/office/drawing/2014/main" id="{F460D569-C9D4-48A6-940C-39F199E5450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81" name="Line 14">
            <a:extLst>
              <a:ext uri="{FF2B5EF4-FFF2-40B4-BE49-F238E27FC236}">
                <a16:creationId xmlns:a16="http://schemas.microsoft.com/office/drawing/2014/main" id="{3AAA2616-1EBD-4A3F-988C-5D3F47A4ECD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82" name="Line 15">
            <a:extLst>
              <a:ext uri="{FF2B5EF4-FFF2-40B4-BE49-F238E27FC236}">
                <a16:creationId xmlns:a16="http://schemas.microsoft.com/office/drawing/2014/main" id="{876D6AA5-B883-47C9-97B9-2D050F4F123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83" name="Line 16">
            <a:extLst>
              <a:ext uri="{FF2B5EF4-FFF2-40B4-BE49-F238E27FC236}">
                <a16:creationId xmlns:a16="http://schemas.microsoft.com/office/drawing/2014/main" id="{C2CF2308-38DA-4614-9E80-80E8D520DEE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84" name="Line 17">
            <a:extLst>
              <a:ext uri="{FF2B5EF4-FFF2-40B4-BE49-F238E27FC236}">
                <a16:creationId xmlns:a16="http://schemas.microsoft.com/office/drawing/2014/main" id="{5C323368-56FB-4C2D-8845-2F03C647F5B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85" name="Line 18">
            <a:extLst>
              <a:ext uri="{FF2B5EF4-FFF2-40B4-BE49-F238E27FC236}">
                <a16:creationId xmlns:a16="http://schemas.microsoft.com/office/drawing/2014/main" id="{88B1A3B1-A2F3-4CE9-B3A4-61320EF5591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8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04004A3-9756-44CD-9F9E-F49379C55C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278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3E59EE4-E9BD-4153-AD5A-7AD616EFD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2789" name="AutoShape 4">
            <a:extLst>
              <a:ext uri="{FF2B5EF4-FFF2-40B4-BE49-F238E27FC236}">
                <a16:creationId xmlns:a16="http://schemas.microsoft.com/office/drawing/2014/main" id="{FDDC1050-ABA9-4798-8F8F-28C77B665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Anubis</a:t>
            </a:r>
          </a:p>
        </p:txBody>
      </p:sp>
      <p:sp>
        <p:nvSpPr>
          <p:cNvPr id="32790" name="AutoShape 4">
            <a:extLst>
              <a:ext uri="{FF2B5EF4-FFF2-40B4-BE49-F238E27FC236}">
                <a16:creationId xmlns:a16="http://schemas.microsoft.com/office/drawing/2014/main" id="{990CA4A1-AB64-46F2-B496-F0F76E5A4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</a:p>
        </p:txBody>
      </p:sp>
      <p:sp>
        <p:nvSpPr>
          <p:cNvPr id="32791" name="AutoShape 4">
            <a:extLst>
              <a:ext uri="{FF2B5EF4-FFF2-40B4-BE49-F238E27FC236}">
                <a16:creationId xmlns:a16="http://schemas.microsoft.com/office/drawing/2014/main" id="{E67D84EE-6627-4D8A-A26B-4844A30DB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</a:t>
            </a:r>
          </a:p>
        </p:txBody>
      </p:sp>
      <p:sp>
        <p:nvSpPr>
          <p:cNvPr id="32792" name="AutoShape 4">
            <a:extLst>
              <a:ext uri="{FF2B5EF4-FFF2-40B4-BE49-F238E27FC236}">
                <a16:creationId xmlns:a16="http://schemas.microsoft.com/office/drawing/2014/main" id="{E19815B6-CDF0-46AB-8CAE-AC3D2BB20A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Pakhet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>
            <a:extLst>
              <a:ext uri="{FF2B5EF4-FFF2-40B4-BE49-F238E27FC236}">
                <a16:creationId xmlns:a16="http://schemas.microsoft.com/office/drawing/2014/main" id="{13F344CD-8BED-4BFA-8EC3-E838BB124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EB04381F-7D32-401D-BFB4-200E18ECF8E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£2,000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6A2A97EA-0720-4EE6-982F-9E185A09077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C176E0FD-8767-48B8-A933-85B5D2389D9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>
            <a:extLst>
              <a:ext uri="{FF2B5EF4-FFF2-40B4-BE49-F238E27FC236}">
                <a16:creationId xmlns:a16="http://schemas.microsoft.com/office/drawing/2014/main" id="{27B26EC2-FFD0-42B4-B831-C2E4EF7E3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2ED70F5-7A4C-46E2-B543-9CAEE6B91AA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7</a:t>
            </a:r>
          </a:p>
        </p:txBody>
      </p:sp>
      <p:sp>
        <p:nvSpPr>
          <p:cNvPr id="34820" name="Line 4">
            <a:extLst>
              <a:ext uri="{FF2B5EF4-FFF2-40B4-BE49-F238E27FC236}">
                <a16:creationId xmlns:a16="http://schemas.microsoft.com/office/drawing/2014/main" id="{579C974A-C2D1-4500-8004-FFB897177CA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4821" name="Line 5">
            <a:extLst>
              <a:ext uri="{FF2B5EF4-FFF2-40B4-BE49-F238E27FC236}">
                <a16:creationId xmlns:a16="http://schemas.microsoft.com/office/drawing/2014/main" id="{136EC976-D537-4B3E-8674-4281A7FCF83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>
            <a:extLst>
              <a:ext uri="{FF2B5EF4-FFF2-40B4-BE49-F238E27FC236}">
                <a16:creationId xmlns:a16="http://schemas.microsoft.com/office/drawing/2014/main" id="{1FA3F184-58DE-42CF-89DD-8AD9641EB5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5843" name="AutoShape 3">
            <a:extLst>
              <a:ext uri="{FF2B5EF4-FFF2-40B4-BE49-F238E27FC236}">
                <a16:creationId xmlns:a16="http://schemas.microsoft.com/office/drawing/2014/main" id="{FCD9E020-3A0E-4A1E-A5C4-E9618300C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5844" name="AutoShape 4">
            <a:extLst>
              <a:ext uri="{FF2B5EF4-FFF2-40B4-BE49-F238E27FC236}">
                <a16:creationId xmlns:a16="http://schemas.microsoft.com/office/drawing/2014/main" id="{291963ED-CE26-4E8A-9444-63CEC3BB71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5845" name="AutoShape 5">
            <a:extLst>
              <a:ext uri="{FF2B5EF4-FFF2-40B4-BE49-F238E27FC236}">
                <a16:creationId xmlns:a16="http://schemas.microsoft.com/office/drawing/2014/main" id="{3DCA519D-64BC-4CFF-BA15-0769F2914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5846" name="AutoShape 6">
            <a:extLst>
              <a:ext uri="{FF2B5EF4-FFF2-40B4-BE49-F238E27FC236}">
                <a16:creationId xmlns:a16="http://schemas.microsoft.com/office/drawing/2014/main" id="{18EECFB8-D36B-4075-B435-6BE03D6EC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5847" name="Rectangle 7">
            <a:extLst>
              <a:ext uri="{FF2B5EF4-FFF2-40B4-BE49-F238E27FC236}">
                <a16:creationId xmlns:a16="http://schemas.microsoft.com/office/drawing/2014/main" id="{E01740FF-01A6-4DBD-98A4-6ECBA090F7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 Rosetta Stone, the key to translating Egyptian hieroglyphs is displayed in which museum? </a:t>
            </a:r>
          </a:p>
        </p:txBody>
      </p:sp>
      <p:sp>
        <p:nvSpPr>
          <p:cNvPr id="35848" name="Line 9">
            <a:extLst>
              <a:ext uri="{FF2B5EF4-FFF2-40B4-BE49-F238E27FC236}">
                <a16:creationId xmlns:a16="http://schemas.microsoft.com/office/drawing/2014/main" id="{3219918C-BBDC-4B4A-BD56-C30A039D6E6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49" name="Line 10">
            <a:extLst>
              <a:ext uri="{FF2B5EF4-FFF2-40B4-BE49-F238E27FC236}">
                <a16:creationId xmlns:a16="http://schemas.microsoft.com/office/drawing/2014/main" id="{125B469E-B721-4455-A6AB-1AE78451859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0" name="Line 11">
            <a:extLst>
              <a:ext uri="{FF2B5EF4-FFF2-40B4-BE49-F238E27FC236}">
                <a16:creationId xmlns:a16="http://schemas.microsoft.com/office/drawing/2014/main" id="{A91B156A-C300-4983-8901-15610C7205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1" name="Line 12">
            <a:extLst>
              <a:ext uri="{FF2B5EF4-FFF2-40B4-BE49-F238E27FC236}">
                <a16:creationId xmlns:a16="http://schemas.microsoft.com/office/drawing/2014/main" id="{F21054BC-9E8E-4AE9-9595-D09F9B71AB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2" name="Line 13">
            <a:extLst>
              <a:ext uri="{FF2B5EF4-FFF2-40B4-BE49-F238E27FC236}">
                <a16:creationId xmlns:a16="http://schemas.microsoft.com/office/drawing/2014/main" id="{789EE5F3-7815-4E59-A4A4-021D9021ED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3" name="Line 14">
            <a:extLst>
              <a:ext uri="{FF2B5EF4-FFF2-40B4-BE49-F238E27FC236}">
                <a16:creationId xmlns:a16="http://schemas.microsoft.com/office/drawing/2014/main" id="{16AC0061-D9ED-4845-80B9-BED25D14F45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4" name="Line 15">
            <a:extLst>
              <a:ext uri="{FF2B5EF4-FFF2-40B4-BE49-F238E27FC236}">
                <a16:creationId xmlns:a16="http://schemas.microsoft.com/office/drawing/2014/main" id="{4575E7A1-98A5-4DE2-A8E7-531AC943B57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5" name="Line 16">
            <a:extLst>
              <a:ext uri="{FF2B5EF4-FFF2-40B4-BE49-F238E27FC236}">
                <a16:creationId xmlns:a16="http://schemas.microsoft.com/office/drawing/2014/main" id="{C3936289-3254-40A4-8E01-DC0C438DCC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6" name="Line 17">
            <a:extLst>
              <a:ext uri="{FF2B5EF4-FFF2-40B4-BE49-F238E27FC236}">
                <a16:creationId xmlns:a16="http://schemas.microsoft.com/office/drawing/2014/main" id="{A818484E-D0A0-41A9-AC17-D279F224AA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7" name="Line 18">
            <a:extLst>
              <a:ext uri="{FF2B5EF4-FFF2-40B4-BE49-F238E27FC236}">
                <a16:creationId xmlns:a16="http://schemas.microsoft.com/office/drawing/2014/main" id="{523DFDFE-3904-4C07-B7FC-87BA7D10626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585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7C3E727-F0E2-4892-90D2-F206A71423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585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DD5E3D8B-FA0F-4FD1-9E59-6EAF7EEC6E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586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F5A6986-AC73-4A8B-959A-21E25C2429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Egyptian Museum - Cairo</a:t>
            </a:r>
          </a:p>
        </p:txBody>
      </p:sp>
      <p:sp>
        <p:nvSpPr>
          <p:cNvPr id="3586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46328062-151D-4274-90BF-4C0BEF4079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Neues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Museum - Berlin</a:t>
            </a:r>
          </a:p>
        </p:txBody>
      </p:sp>
      <p:sp>
        <p:nvSpPr>
          <p:cNvPr id="3586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FDEB4CF3-53C1-4B6F-ABE3-AF0C32608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British Museum - London</a:t>
            </a:r>
          </a:p>
        </p:txBody>
      </p:sp>
      <p:sp>
        <p:nvSpPr>
          <p:cNvPr id="3586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E2C50A46-D503-4DD9-BAD9-C0906478E6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Louvre - Paris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>
            <a:extLst>
              <a:ext uri="{FF2B5EF4-FFF2-40B4-BE49-F238E27FC236}">
                <a16:creationId xmlns:a16="http://schemas.microsoft.com/office/drawing/2014/main" id="{87FF0EE6-27F4-4E4C-A6B5-C4BFEBC8A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6867" name="AutoShape 3">
            <a:extLst>
              <a:ext uri="{FF2B5EF4-FFF2-40B4-BE49-F238E27FC236}">
                <a16:creationId xmlns:a16="http://schemas.microsoft.com/office/drawing/2014/main" id="{D8DB2D5D-EFB4-48D3-982A-BBE75A24F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6868" name="AutoShape 4">
            <a:extLst>
              <a:ext uri="{FF2B5EF4-FFF2-40B4-BE49-F238E27FC236}">
                <a16:creationId xmlns:a16="http://schemas.microsoft.com/office/drawing/2014/main" id="{899E39E9-307A-463B-B94B-584501781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6869" name="AutoShape 5">
            <a:extLst>
              <a:ext uri="{FF2B5EF4-FFF2-40B4-BE49-F238E27FC236}">
                <a16:creationId xmlns:a16="http://schemas.microsoft.com/office/drawing/2014/main" id="{79964866-6D23-46C8-AB79-0AA93E15E9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6870" name="AutoShape 6">
            <a:extLst>
              <a:ext uri="{FF2B5EF4-FFF2-40B4-BE49-F238E27FC236}">
                <a16:creationId xmlns:a16="http://schemas.microsoft.com/office/drawing/2014/main" id="{87ABD223-F658-4B2C-AC3F-B57B99A430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6871" name="Rectangle 7">
            <a:extLst>
              <a:ext uri="{FF2B5EF4-FFF2-40B4-BE49-F238E27FC236}">
                <a16:creationId xmlns:a16="http://schemas.microsoft.com/office/drawing/2014/main" id="{6EEF9D61-3C2C-4AA2-A812-191F8B0BCA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 Rosetta Stone, the key to translating Egyptian hieroglyphs is displayed in which museum? </a:t>
            </a:r>
          </a:p>
        </p:txBody>
      </p:sp>
      <p:sp>
        <p:nvSpPr>
          <p:cNvPr id="36872" name="Line 9">
            <a:extLst>
              <a:ext uri="{FF2B5EF4-FFF2-40B4-BE49-F238E27FC236}">
                <a16:creationId xmlns:a16="http://schemas.microsoft.com/office/drawing/2014/main" id="{773131FA-9600-4063-9F3A-B22238A1488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73" name="Line 10">
            <a:extLst>
              <a:ext uri="{FF2B5EF4-FFF2-40B4-BE49-F238E27FC236}">
                <a16:creationId xmlns:a16="http://schemas.microsoft.com/office/drawing/2014/main" id="{91F13D9D-2140-422B-B7AC-E95E0A3F63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74" name="Line 11">
            <a:extLst>
              <a:ext uri="{FF2B5EF4-FFF2-40B4-BE49-F238E27FC236}">
                <a16:creationId xmlns:a16="http://schemas.microsoft.com/office/drawing/2014/main" id="{B671BC69-6645-4440-BDFF-53FD857FC64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75" name="Line 12">
            <a:extLst>
              <a:ext uri="{FF2B5EF4-FFF2-40B4-BE49-F238E27FC236}">
                <a16:creationId xmlns:a16="http://schemas.microsoft.com/office/drawing/2014/main" id="{14EF9D10-14D2-4BA0-BCCE-3DF240525F7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76" name="Line 13">
            <a:extLst>
              <a:ext uri="{FF2B5EF4-FFF2-40B4-BE49-F238E27FC236}">
                <a16:creationId xmlns:a16="http://schemas.microsoft.com/office/drawing/2014/main" id="{5C28EC56-1C50-4884-BDCF-4DB5CD9B8D4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77" name="Line 14">
            <a:extLst>
              <a:ext uri="{FF2B5EF4-FFF2-40B4-BE49-F238E27FC236}">
                <a16:creationId xmlns:a16="http://schemas.microsoft.com/office/drawing/2014/main" id="{421B9C5D-EEF9-479D-ABE0-E71AF64062F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78" name="Line 15">
            <a:extLst>
              <a:ext uri="{FF2B5EF4-FFF2-40B4-BE49-F238E27FC236}">
                <a16:creationId xmlns:a16="http://schemas.microsoft.com/office/drawing/2014/main" id="{D745E6F5-2843-4ED6-95B0-37B68F36AEF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79" name="Line 16">
            <a:extLst>
              <a:ext uri="{FF2B5EF4-FFF2-40B4-BE49-F238E27FC236}">
                <a16:creationId xmlns:a16="http://schemas.microsoft.com/office/drawing/2014/main" id="{B026E13D-7A9E-4CE8-A981-AE4C4926B92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80" name="Line 17">
            <a:extLst>
              <a:ext uri="{FF2B5EF4-FFF2-40B4-BE49-F238E27FC236}">
                <a16:creationId xmlns:a16="http://schemas.microsoft.com/office/drawing/2014/main" id="{069D6AF0-0DEA-4710-9B9C-F2A7956D631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81" name="Line 18">
            <a:extLst>
              <a:ext uri="{FF2B5EF4-FFF2-40B4-BE49-F238E27FC236}">
                <a16:creationId xmlns:a16="http://schemas.microsoft.com/office/drawing/2014/main" id="{978F6F6B-C526-497A-9CA4-87C4384FED1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688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70648AB-936D-4F1F-8B69-CD85930DA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688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AC652C6-00F9-4CD4-B071-F5F57226B8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688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A2CC2DEB-A71A-4E4D-A796-3AFD74A1A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Egyptian Museum - Cairo</a:t>
            </a:r>
          </a:p>
        </p:txBody>
      </p:sp>
      <p:sp>
        <p:nvSpPr>
          <p:cNvPr id="3688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42472439-7D9F-42DA-BA5F-93F3B5145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Neues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Museum - Berlin</a:t>
            </a:r>
          </a:p>
        </p:txBody>
      </p:sp>
      <p:sp>
        <p:nvSpPr>
          <p:cNvPr id="3688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9D72D10-9F05-4BE8-BBCD-F88777712E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British Museum - London</a:t>
            </a:r>
          </a:p>
        </p:txBody>
      </p:sp>
      <p:sp>
        <p:nvSpPr>
          <p:cNvPr id="36888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EE6549B7-79D8-47E5-A1C5-88AB4AE18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Louvre - Paris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AC7F2DF8-8798-4AC9-BBE8-DEC38AF8F70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>
            <a:extLst>
              <a:ext uri="{FF2B5EF4-FFF2-40B4-BE49-F238E27FC236}">
                <a16:creationId xmlns:a16="http://schemas.microsoft.com/office/drawing/2014/main" id="{CFEB9438-0625-4115-A2BC-6E8E744F6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7891" name="AutoShape 3">
            <a:extLst>
              <a:ext uri="{FF2B5EF4-FFF2-40B4-BE49-F238E27FC236}">
                <a16:creationId xmlns:a16="http://schemas.microsoft.com/office/drawing/2014/main" id="{2A8085C4-1BEE-4987-85F6-B29FE385CB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7892" name="AutoShape 4">
            <a:extLst>
              <a:ext uri="{FF2B5EF4-FFF2-40B4-BE49-F238E27FC236}">
                <a16:creationId xmlns:a16="http://schemas.microsoft.com/office/drawing/2014/main" id="{42DEDED5-FB06-41F2-BC99-A26E6FBA9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7893" name="AutoShape 5">
            <a:extLst>
              <a:ext uri="{FF2B5EF4-FFF2-40B4-BE49-F238E27FC236}">
                <a16:creationId xmlns:a16="http://schemas.microsoft.com/office/drawing/2014/main" id="{B0E8F7EE-452C-4A1A-82EE-F2DDB4CEBC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7894" name="AutoShape 6">
            <a:extLst>
              <a:ext uri="{FF2B5EF4-FFF2-40B4-BE49-F238E27FC236}">
                <a16:creationId xmlns:a16="http://schemas.microsoft.com/office/drawing/2014/main" id="{330FF520-621D-432E-83B1-665BEDCC8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7895" name="Rectangle 7">
            <a:extLst>
              <a:ext uri="{FF2B5EF4-FFF2-40B4-BE49-F238E27FC236}">
                <a16:creationId xmlns:a16="http://schemas.microsoft.com/office/drawing/2014/main" id="{D2246860-A3BD-4ECE-8F41-8490F480E2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2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 Rosetta Stone, the key to translating Egyptian hieroglyphs is displayed in which museum? </a:t>
            </a:r>
          </a:p>
        </p:txBody>
      </p:sp>
      <p:sp>
        <p:nvSpPr>
          <p:cNvPr id="37896" name="Line 9">
            <a:extLst>
              <a:ext uri="{FF2B5EF4-FFF2-40B4-BE49-F238E27FC236}">
                <a16:creationId xmlns:a16="http://schemas.microsoft.com/office/drawing/2014/main" id="{E72F0EB5-7311-454D-9A74-EA2A413D99D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897" name="Line 10">
            <a:extLst>
              <a:ext uri="{FF2B5EF4-FFF2-40B4-BE49-F238E27FC236}">
                <a16:creationId xmlns:a16="http://schemas.microsoft.com/office/drawing/2014/main" id="{3B0C22E3-694B-4E51-A6F1-5C712382B8E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898" name="Line 11">
            <a:extLst>
              <a:ext uri="{FF2B5EF4-FFF2-40B4-BE49-F238E27FC236}">
                <a16:creationId xmlns:a16="http://schemas.microsoft.com/office/drawing/2014/main" id="{186DCF7B-19C2-4111-90F3-D59AEC02B54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899" name="Line 12">
            <a:extLst>
              <a:ext uri="{FF2B5EF4-FFF2-40B4-BE49-F238E27FC236}">
                <a16:creationId xmlns:a16="http://schemas.microsoft.com/office/drawing/2014/main" id="{8FC7B666-BE31-4A57-BE67-D3AE8BAA39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00" name="Line 13">
            <a:extLst>
              <a:ext uri="{FF2B5EF4-FFF2-40B4-BE49-F238E27FC236}">
                <a16:creationId xmlns:a16="http://schemas.microsoft.com/office/drawing/2014/main" id="{73170937-E73F-4506-AEFB-02E5EE1006E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01" name="Line 14">
            <a:extLst>
              <a:ext uri="{FF2B5EF4-FFF2-40B4-BE49-F238E27FC236}">
                <a16:creationId xmlns:a16="http://schemas.microsoft.com/office/drawing/2014/main" id="{7DE0A77C-2A2F-4765-B9CA-32928D2D17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02" name="Line 15">
            <a:extLst>
              <a:ext uri="{FF2B5EF4-FFF2-40B4-BE49-F238E27FC236}">
                <a16:creationId xmlns:a16="http://schemas.microsoft.com/office/drawing/2014/main" id="{25FC71BE-EAD7-4B60-9F8C-F1F14FB11F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03" name="Line 16">
            <a:extLst>
              <a:ext uri="{FF2B5EF4-FFF2-40B4-BE49-F238E27FC236}">
                <a16:creationId xmlns:a16="http://schemas.microsoft.com/office/drawing/2014/main" id="{E84F9250-D2A9-4576-BBD7-E17853956D5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04" name="Line 17">
            <a:extLst>
              <a:ext uri="{FF2B5EF4-FFF2-40B4-BE49-F238E27FC236}">
                <a16:creationId xmlns:a16="http://schemas.microsoft.com/office/drawing/2014/main" id="{8EC13283-2FD9-45E4-B42B-EDC19D5914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05" name="Line 18">
            <a:extLst>
              <a:ext uri="{FF2B5EF4-FFF2-40B4-BE49-F238E27FC236}">
                <a16:creationId xmlns:a16="http://schemas.microsoft.com/office/drawing/2014/main" id="{7032A87C-1363-45BF-BFFC-0EBC296D75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90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4E18240-17F6-4C4E-B98F-FEF3B923D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790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1D76C6D-E8D6-4C01-9E7A-2A0F1C3A94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7908" name="Content Placeholder 2">
            <a:extLst>
              <a:ext uri="{FF2B5EF4-FFF2-40B4-BE49-F238E27FC236}">
                <a16:creationId xmlns:a16="http://schemas.microsoft.com/office/drawing/2014/main" id="{50A64952-074F-422D-81F3-32496E83910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37909" name="AutoShape 4">
            <a:extLst>
              <a:ext uri="{FF2B5EF4-FFF2-40B4-BE49-F238E27FC236}">
                <a16:creationId xmlns:a16="http://schemas.microsoft.com/office/drawing/2014/main" id="{4659F78E-2BC8-4F8A-9B32-430A231CD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Egyptian Museum - Cairo</a:t>
            </a:r>
          </a:p>
        </p:txBody>
      </p:sp>
      <p:sp>
        <p:nvSpPr>
          <p:cNvPr id="37910" name="AutoShape 4">
            <a:extLst>
              <a:ext uri="{FF2B5EF4-FFF2-40B4-BE49-F238E27FC236}">
                <a16:creationId xmlns:a16="http://schemas.microsoft.com/office/drawing/2014/main" id="{FB64A1C2-83CA-43B6-B5EC-7B4FFFBFA7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Neues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Museum - Berlin</a:t>
            </a:r>
          </a:p>
        </p:txBody>
      </p:sp>
      <p:sp>
        <p:nvSpPr>
          <p:cNvPr id="37911" name="AutoShape 4">
            <a:extLst>
              <a:ext uri="{FF2B5EF4-FFF2-40B4-BE49-F238E27FC236}">
                <a16:creationId xmlns:a16="http://schemas.microsoft.com/office/drawing/2014/main" id="{A868CFEF-CBA4-417E-AC62-FA55D62DB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British Museum - London</a:t>
            </a:r>
          </a:p>
        </p:txBody>
      </p:sp>
      <p:sp>
        <p:nvSpPr>
          <p:cNvPr id="37912" name="AutoShape 4">
            <a:extLst>
              <a:ext uri="{FF2B5EF4-FFF2-40B4-BE49-F238E27FC236}">
                <a16:creationId xmlns:a16="http://schemas.microsoft.com/office/drawing/2014/main" id="{63DB1250-12D4-44FD-884E-7A74629C5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Louvre - Paris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>
            <a:extLst>
              <a:ext uri="{FF2B5EF4-FFF2-40B4-BE49-F238E27FC236}">
                <a16:creationId xmlns:a16="http://schemas.microsoft.com/office/drawing/2014/main" id="{7624528F-79E2-49E7-827A-0DD95E3949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BF811EB1-D221-41A2-8F6E-F9D3D99F0BB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£4,000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8916" name="Line 4">
            <a:extLst>
              <a:ext uri="{FF2B5EF4-FFF2-40B4-BE49-F238E27FC236}">
                <a16:creationId xmlns:a16="http://schemas.microsoft.com/office/drawing/2014/main" id="{7EA840A7-3FD2-4C2E-8D51-0B05CFDF44C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917" name="Line 5">
            <a:extLst>
              <a:ext uri="{FF2B5EF4-FFF2-40B4-BE49-F238E27FC236}">
                <a16:creationId xmlns:a16="http://schemas.microsoft.com/office/drawing/2014/main" id="{54B74363-4800-47A2-95E1-CF237825C1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>
            <a:extLst>
              <a:ext uri="{FF2B5EF4-FFF2-40B4-BE49-F238E27FC236}">
                <a16:creationId xmlns:a16="http://schemas.microsoft.com/office/drawing/2014/main" id="{2970CA7C-40B5-4C66-8B4B-97787FB124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65CF0B90-2F2D-4217-9186-A887C622A8D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8</a:t>
            </a:r>
          </a:p>
        </p:txBody>
      </p:sp>
      <p:sp>
        <p:nvSpPr>
          <p:cNvPr id="39940" name="Line 4">
            <a:extLst>
              <a:ext uri="{FF2B5EF4-FFF2-40B4-BE49-F238E27FC236}">
                <a16:creationId xmlns:a16="http://schemas.microsoft.com/office/drawing/2014/main" id="{F8AF7B3E-46B4-47FA-8261-5E844592716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9941" name="Line 5">
            <a:extLst>
              <a:ext uri="{FF2B5EF4-FFF2-40B4-BE49-F238E27FC236}">
                <a16:creationId xmlns:a16="http://schemas.microsoft.com/office/drawing/2014/main" id="{F2E43815-5E40-4CFF-9E03-2449876D91B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>
            <a:extLst>
              <a:ext uri="{FF2B5EF4-FFF2-40B4-BE49-F238E27FC236}">
                <a16:creationId xmlns:a16="http://schemas.microsoft.com/office/drawing/2014/main" id="{EF6A0A91-8EE1-424E-97FB-4791D44592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63" name="AutoShape 3">
            <a:extLst>
              <a:ext uri="{FF2B5EF4-FFF2-40B4-BE49-F238E27FC236}">
                <a16:creationId xmlns:a16="http://schemas.microsoft.com/office/drawing/2014/main" id="{DA9DA2F5-C58F-4FA7-B5B1-47C26192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64" name="AutoShape 4">
            <a:extLst>
              <a:ext uri="{FF2B5EF4-FFF2-40B4-BE49-F238E27FC236}">
                <a16:creationId xmlns:a16="http://schemas.microsoft.com/office/drawing/2014/main" id="{85982222-4052-4A01-9789-4C59CEFEC6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65" name="AutoShape 5">
            <a:extLst>
              <a:ext uri="{FF2B5EF4-FFF2-40B4-BE49-F238E27FC236}">
                <a16:creationId xmlns:a16="http://schemas.microsoft.com/office/drawing/2014/main" id="{DFF17EC9-9B32-4925-B053-1893AD667D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66" name="AutoShape 6">
            <a:extLst>
              <a:ext uri="{FF2B5EF4-FFF2-40B4-BE49-F238E27FC236}">
                <a16:creationId xmlns:a16="http://schemas.microsoft.com/office/drawing/2014/main" id="{8BF20EE6-F875-405B-B015-8A62D3788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67" name="Rectangle 7">
            <a:extLst>
              <a:ext uri="{FF2B5EF4-FFF2-40B4-BE49-F238E27FC236}">
                <a16:creationId xmlns:a16="http://schemas.microsoft.com/office/drawing/2014/main" id="{F34D150E-0B50-4697-B766-3920F4A40C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the Great Sphynx of Giza lose its nose?</a:t>
            </a:r>
          </a:p>
        </p:txBody>
      </p:sp>
      <p:sp>
        <p:nvSpPr>
          <p:cNvPr id="40968" name="Line 9">
            <a:extLst>
              <a:ext uri="{FF2B5EF4-FFF2-40B4-BE49-F238E27FC236}">
                <a16:creationId xmlns:a16="http://schemas.microsoft.com/office/drawing/2014/main" id="{70B69A88-D969-48BD-9142-562B2C5414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69" name="Line 10">
            <a:extLst>
              <a:ext uri="{FF2B5EF4-FFF2-40B4-BE49-F238E27FC236}">
                <a16:creationId xmlns:a16="http://schemas.microsoft.com/office/drawing/2014/main" id="{DF87E8FD-8799-42EE-9655-B75F742E52E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0" name="Line 11">
            <a:extLst>
              <a:ext uri="{FF2B5EF4-FFF2-40B4-BE49-F238E27FC236}">
                <a16:creationId xmlns:a16="http://schemas.microsoft.com/office/drawing/2014/main" id="{F2107769-C916-443D-8E36-02B256FBBF2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1" name="Line 12">
            <a:extLst>
              <a:ext uri="{FF2B5EF4-FFF2-40B4-BE49-F238E27FC236}">
                <a16:creationId xmlns:a16="http://schemas.microsoft.com/office/drawing/2014/main" id="{493970E4-E9B6-40A7-BB87-BB33373049D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2" name="Line 13">
            <a:extLst>
              <a:ext uri="{FF2B5EF4-FFF2-40B4-BE49-F238E27FC236}">
                <a16:creationId xmlns:a16="http://schemas.microsoft.com/office/drawing/2014/main" id="{1A053792-2D87-49CD-BBB1-E3A983687FD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3" name="Line 14">
            <a:extLst>
              <a:ext uri="{FF2B5EF4-FFF2-40B4-BE49-F238E27FC236}">
                <a16:creationId xmlns:a16="http://schemas.microsoft.com/office/drawing/2014/main" id="{89563B03-222E-4CBE-89A5-50CC7A7046A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4" name="Line 15">
            <a:extLst>
              <a:ext uri="{FF2B5EF4-FFF2-40B4-BE49-F238E27FC236}">
                <a16:creationId xmlns:a16="http://schemas.microsoft.com/office/drawing/2014/main" id="{94BCAA85-CB28-42B5-9A84-8DFB64DC465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5" name="Line 16">
            <a:extLst>
              <a:ext uri="{FF2B5EF4-FFF2-40B4-BE49-F238E27FC236}">
                <a16:creationId xmlns:a16="http://schemas.microsoft.com/office/drawing/2014/main" id="{352E3686-D8E2-4FE1-8FF6-8111FAFB3C7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6" name="Line 17">
            <a:extLst>
              <a:ext uri="{FF2B5EF4-FFF2-40B4-BE49-F238E27FC236}">
                <a16:creationId xmlns:a16="http://schemas.microsoft.com/office/drawing/2014/main" id="{97481A00-2FD3-4CC6-AD0F-46A80DD79DA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7" name="Line 18">
            <a:extLst>
              <a:ext uri="{FF2B5EF4-FFF2-40B4-BE49-F238E27FC236}">
                <a16:creationId xmlns:a16="http://schemas.microsoft.com/office/drawing/2014/main" id="{94DD2BCB-E999-4674-922F-52697FDE59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97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5202495-2BC6-4540-BAEB-E7FC586F5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7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A247B11-6736-4A41-AA48-3935E9C69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098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6FD00C8E-4902-412A-AAED-E6807FDB34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large bird struck it</a:t>
            </a:r>
          </a:p>
        </p:txBody>
      </p:sp>
      <p:sp>
        <p:nvSpPr>
          <p:cNvPr id="4098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D852A33C-B334-42D3-A1F5-C00631AE50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fell off</a:t>
            </a:r>
          </a:p>
        </p:txBody>
      </p:sp>
      <p:sp>
        <p:nvSpPr>
          <p:cNvPr id="4098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0BC534EB-3192-46BC-9EED-CDA5134C27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Cannon fire</a:t>
            </a:r>
          </a:p>
        </p:txBody>
      </p:sp>
      <p:sp>
        <p:nvSpPr>
          <p:cNvPr id="4098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FA06E9C2-242E-49A8-8978-5308CD02A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Vandalism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>
            <a:extLst>
              <a:ext uri="{FF2B5EF4-FFF2-40B4-BE49-F238E27FC236}">
                <a16:creationId xmlns:a16="http://schemas.microsoft.com/office/drawing/2014/main" id="{27C37B2C-7E63-463A-98EF-2617EB482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1987" name="AutoShape 3">
            <a:extLst>
              <a:ext uri="{FF2B5EF4-FFF2-40B4-BE49-F238E27FC236}">
                <a16:creationId xmlns:a16="http://schemas.microsoft.com/office/drawing/2014/main" id="{4FEE32C1-90FC-437A-A623-981572597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1988" name="AutoShape 4">
            <a:extLst>
              <a:ext uri="{FF2B5EF4-FFF2-40B4-BE49-F238E27FC236}">
                <a16:creationId xmlns:a16="http://schemas.microsoft.com/office/drawing/2014/main" id="{6DF78B69-B54D-4A76-8D02-C1130951F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1989" name="AutoShape 5">
            <a:extLst>
              <a:ext uri="{FF2B5EF4-FFF2-40B4-BE49-F238E27FC236}">
                <a16:creationId xmlns:a16="http://schemas.microsoft.com/office/drawing/2014/main" id="{C51632BD-9817-4557-BBB1-6F6ECF4DA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1990" name="AutoShape 6">
            <a:extLst>
              <a:ext uri="{FF2B5EF4-FFF2-40B4-BE49-F238E27FC236}">
                <a16:creationId xmlns:a16="http://schemas.microsoft.com/office/drawing/2014/main" id="{2AFA7867-E675-4BC5-8417-DEF6DEA48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1991" name="Rectangle 7">
            <a:extLst>
              <a:ext uri="{FF2B5EF4-FFF2-40B4-BE49-F238E27FC236}">
                <a16:creationId xmlns:a16="http://schemas.microsoft.com/office/drawing/2014/main" id="{3E2569AC-9FF1-4C1E-9FD4-18EAE5536E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the Great Sphynx of Giza lose its nose?</a:t>
            </a:r>
          </a:p>
        </p:txBody>
      </p:sp>
      <p:sp>
        <p:nvSpPr>
          <p:cNvPr id="41992" name="Line 9">
            <a:extLst>
              <a:ext uri="{FF2B5EF4-FFF2-40B4-BE49-F238E27FC236}">
                <a16:creationId xmlns:a16="http://schemas.microsoft.com/office/drawing/2014/main" id="{A2BBE85E-BEBB-446A-AECA-842A6F895B4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93" name="Line 10">
            <a:extLst>
              <a:ext uri="{FF2B5EF4-FFF2-40B4-BE49-F238E27FC236}">
                <a16:creationId xmlns:a16="http://schemas.microsoft.com/office/drawing/2014/main" id="{88F64FE6-4816-495B-AA07-77B0F42A865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94" name="Line 11">
            <a:extLst>
              <a:ext uri="{FF2B5EF4-FFF2-40B4-BE49-F238E27FC236}">
                <a16:creationId xmlns:a16="http://schemas.microsoft.com/office/drawing/2014/main" id="{190A3E8B-4874-4E33-ABC2-BCA4BDEF37B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95" name="Line 12">
            <a:extLst>
              <a:ext uri="{FF2B5EF4-FFF2-40B4-BE49-F238E27FC236}">
                <a16:creationId xmlns:a16="http://schemas.microsoft.com/office/drawing/2014/main" id="{6A70FFB3-F34A-4E33-AAD4-C0A4B7B0DDB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96" name="Line 13">
            <a:extLst>
              <a:ext uri="{FF2B5EF4-FFF2-40B4-BE49-F238E27FC236}">
                <a16:creationId xmlns:a16="http://schemas.microsoft.com/office/drawing/2014/main" id="{E7A42422-1AE7-4BF4-BC77-2829FC92BD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97" name="Line 14">
            <a:extLst>
              <a:ext uri="{FF2B5EF4-FFF2-40B4-BE49-F238E27FC236}">
                <a16:creationId xmlns:a16="http://schemas.microsoft.com/office/drawing/2014/main" id="{1B0B725F-A737-4816-9787-52CA8CB40FE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98" name="Line 15">
            <a:extLst>
              <a:ext uri="{FF2B5EF4-FFF2-40B4-BE49-F238E27FC236}">
                <a16:creationId xmlns:a16="http://schemas.microsoft.com/office/drawing/2014/main" id="{EA31FD9A-A95A-4E4A-A150-7BD3DD9F5B3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1999" name="Line 16">
            <a:extLst>
              <a:ext uri="{FF2B5EF4-FFF2-40B4-BE49-F238E27FC236}">
                <a16:creationId xmlns:a16="http://schemas.microsoft.com/office/drawing/2014/main" id="{4FF3628D-D692-478A-95CA-346C256A050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00" name="Line 17">
            <a:extLst>
              <a:ext uri="{FF2B5EF4-FFF2-40B4-BE49-F238E27FC236}">
                <a16:creationId xmlns:a16="http://schemas.microsoft.com/office/drawing/2014/main" id="{AAC3EFB7-F087-471F-9449-6E5AB729C03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01" name="Line 18">
            <a:extLst>
              <a:ext uri="{FF2B5EF4-FFF2-40B4-BE49-F238E27FC236}">
                <a16:creationId xmlns:a16="http://schemas.microsoft.com/office/drawing/2014/main" id="{5C533377-99A5-41FD-955B-3D36822B92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00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B1966A5-9FBA-4338-9F83-DD34944EA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200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7366832-0E6D-4FB5-96CD-5BB2D7CAEC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200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F1952FF2-BFBA-4C8A-8593-629F954C7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large bird struck it</a:t>
            </a:r>
          </a:p>
        </p:txBody>
      </p:sp>
      <p:sp>
        <p:nvSpPr>
          <p:cNvPr id="4200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D641404E-8BBE-4234-8F8B-3BBEFD829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fell off</a:t>
            </a:r>
          </a:p>
        </p:txBody>
      </p:sp>
      <p:sp>
        <p:nvSpPr>
          <p:cNvPr id="4200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B10B5FC0-12C9-4C3A-B7CD-4B1AD6E1F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Cannon fire</a:t>
            </a:r>
          </a:p>
        </p:txBody>
      </p:sp>
      <p:sp>
        <p:nvSpPr>
          <p:cNvPr id="4200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3EA07B5-A0C0-4425-B839-90899C03F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Vandalism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28A048D2-4314-40DE-BBB3-4D22E7ACC9B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>
            <a:extLst>
              <a:ext uri="{FF2B5EF4-FFF2-40B4-BE49-F238E27FC236}">
                <a16:creationId xmlns:a16="http://schemas.microsoft.com/office/drawing/2014/main" id="{B8EC98BE-0C7D-4FC1-AE82-EC0EE2189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3011" name="AutoShape 3">
            <a:extLst>
              <a:ext uri="{FF2B5EF4-FFF2-40B4-BE49-F238E27FC236}">
                <a16:creationId xmlns:a16="http://schemas.microsoft.com/office/drawing/2014/main" id="{456A0893-6AC3-4E71-894F-5F3BFA5444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3012" name="AutoShape 4">
            <a:extLst>
              <a:ext uri="{FF2B5EF4-FFF2-40B4-BE49-F238E27FC236}">
                <a16:creationId xmlns:a16="http://schemas.microsoft.com/office/drawing/2014/main" id="{D467E367-A06D-4AA7-B95C-7FF0D0373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3013" name="AutoShape 5">
            <a:extLst>
              <a:ext uri="{FF2B5EF4-FFF2-40B4-BE49-F238E27FC236}">
                <a16:creationId xmlns:a16="http://schemas.microsoft.com/office/drawing/2014/main" id="{6BC23562-0B75-4E0C-9780-587A92B0E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3014" name="AutoShape 6">
            <a:extLst>
              <a:ext uri="{FF2B5EF4-FFF2-40B4-BE49-F238E27FC236}">
                <a16:creationId xmlns:a16="http://schemas.microsoft.com/office/drawing/2014/main" id="{C12FB816-E1DF-4979-BCBA-76CBF037B0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3015" name="Rectangle 7">
            <a:extLst>
              <a:ext uri="{FF2B5EF4-FFF2-40B4-BE49-F238E27FC236}">
                <a16:creationId xmlns:a16="http://schemas.microsoft.com/office/drawing/2014/main" id="{13E57185-DE1F-47FF-BA64-5FC1D5D058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the Great Sphynx of Giza lose its nose?</a:t>
            </a:r>
          </a:p>
        </p:txBody>
      </p:sp>
      <p:sp>
        <p:nvSpPr>
          <p:cNvPr id="43016" name="Line 9">
            <a:extLst>
              <a:ext uri="{FF2B5EF4-FFF2-40B4-BE49-F238E27FC236}">
                <a16:creationId xmlns:a16="http://schemas.microsoft.com/office/drawing/2014/main" id="{2063A91E-A293-43BC-A181-A6CBDA50D3F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17" name="Line 10">
            <a:extLst>
              <a:ext uri="{FF2B5EF4-FFF2-40B4-BE49-F238E27FC236}">
                <a16:creationId xmlns:a16="http://schemas.microsoft.com/office/drawing/2014/main" id="{36D98449-8BB2-425F-8220-9B2B619B06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18" name="Line 11">
            <a:extLst>
              <a:ext uri="{FF2B5EF4-FFF2-40B4-BE49-F238E27FC236}">
                <a16:creationId xmlns:a16="http://schemas.microsoft.com/office/drawing/2014/main" id="{E9BC5E99-9467-4486-ADC8-22AA7CA8A8D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19" name="Line 12">
            <a:extLst>
              <a:ext uri="{FF2B5EF4-FFF2-40B4-BE49-F238E27FC236}">
                <a16:creationId xmlns:a16="http://schemas.microsoft.com/office/drawing/2014/main" id="{35D1AC4C-745A-4D58-AE76-78521D9978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20" name="Line 13">
            <a:extLst>
              <a:ext uri="{FF2B5EF4-FFF2-40B4-BE49-F238E27FC236}">
                <a16:creationId xmlns:a16="http://schemas.microsoft.com/office/drawing/2014/main" id="{53F259AE-1772-4DCB-BC47-7ED01066C8D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21" name="Line 14">
            <a:extLst>
              <a:ext uri="{FF2B5EF4-FFF2-40B4-BE49-F238E27FC236}">
                <a16:creationId xmlns:a16="http://schemas.microsoft.com/office/drawing/2014/main" id="{3639CC6E-064F-4F20-8AAB-B5872443DE8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22" name="Line 15">
            <a:extLst>
              <a:ext uri="{FF2B5EF4-FFF2-40B4-BE49-F238E27FC236}">
                <a16:creationId xmlns:a16="http://schemas.microsoft.com/office/drawing/2014/main" id="{FDE730C9-3D61-4838-AC00-1D8CA0702C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23" name="Line 16">
            <a:extLst>
              <a:ext uri="{FF2B5EF4-FFF2-40B4-BE49-F238E27FC236}">
                <a16:creationId xmlns:a16="http://schemas.microsoft.com/office/drawing/2014/main" id="{B52C68A1-FF77-4E83-8BF9-DB0FC39CD2F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24" name="Line 17">
            <a:extLst>
              <a:ext uri="{FF2B5EF4-FFF2-40B4-BE49-F238E27FC236}">
                <a16:creationId xmlns:a16="http://schemas.microsoft.com/office/drawing/2014/main" id="{84E39AA8-C46A-4992-9F54-0BDA1E2AD7B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25" name="Line 18">
            <a:extLst>
              <a:ext uri="{FF2B5EF4-FFF2-40B4-BE49-F238E27FC236}">
                <a16:creationId xmlns:a16="http://schemas.microsoft.com/office/drawing/2014/main" id="{D29E6B29-F156-4D84-9798-D9B8A1904EE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02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4D29C50-4CEE-42D4-A684-B07851FDA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302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6D84D1A-5401-4D1D-A727-D442A5092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3028" name="AutoShape 4">
            <a:extLst>
              <a:ext uri="{FF2B5EF4-FFF2-40B4-BE49-F238E27FC236}">
                <a16:creationId xmlns:a16="http://schemas.microsoft.com/office/drawing/2014/main" id="{46A5E797-72EF-47B3-A729-4B82E70C3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large bird struck it</a:t>
            </a:r>
          </a:p>
        </p:txBody>
      </p:sp>
      <p:sp>
        <p:nvSpPr>
          <p:cNvPr id="43029" name="AutoShape 4">
            <a:extLst>
              <a:ext uri="{FF2B5EF4-FFF2-40B4-BE49-F238E27FC236}">
                <a16:creationId xmlns:a16="http://schemas.microsoft.com/office/drawing/2014/main" id="{E58FC26D-180E-427E-8ACB-79D4B6087E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It fell off</a:t>
            </a:r>
          </a:p>
        </p:txBody>
      </p:sp>
      <p:sp>
        <p:nvSpPr>
          <p:cNvPr id="43030" name="AutoShape 4">
            <a:extLst>
              <a:ext uri="{FF2B5EF4-FFF2-40B4-BE49-F238E27FC236}">
                <a16:creationId xmlns:a16="http://schemas.microsoft.com/office/drawing/2014/main" id="{651AE42E-9BFE-4941-9787-1DC5B2827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Cannon fire</a:t>
            </a:r>
          </a:p>
        </p:txBody>
      </p:sp>
      <p:sp>
        <p:nvSpPr>
          <p:cNvPr id="43031" name="AutoShape 4">
            <a:extLst>
              <a:ext uri="{FF2B5EF4-FFF2-40B4-BE49-F238E27FC236}">
                <a16:creationId xmlns:a16="http://schemas.microsoft.com/office/drawing/2014/main" id="{25E4CA0D-3CE3-4CD1-8816-B6C0902AC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Vandalism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>
            <a:extLst>
              <a:ext uri="{FF2B5EF4-FFF2-40B4-BE49-F238E27FC236}">
                <a16:creationId xmlns:a16="http://schemas.microsoft.com/office/drawing/2014/main" id="{C2277B9F-D17C-40D1-B929-443A65ADF8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CE6AA249-3A84-4375-BA8F-BB5546D9EEB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£8,000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4036" name="Line 4">
            <a:extLst>
              <a:ext uri="{FF2B5EF4-FFF2-40B4-BE49-F238E27FC236}">
                <a16:creationId xmlns:a16="http://schemas.microsoft.com/office/drawing/2014/main" id="{0EDE524A-3781-4560-BF73-4EC0EA47AF2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4037" name="Line 5">
            <a:extLst>
              <a:ext uri="{FF2B5EF4-FFF2-40B4-BE49-F238E27FC236}">
                <a16:creationId xmlns:a16="http://schemas.microsoft.com/office/drawing/2014/main" id="{BD1FE1B7-FE69-4856-8BF1-B3A9B0CFCC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>
            <a:extLst>
              <a:ext uri="{FF2B5EF4-FFF2-40B4-BE49-F238E27FC236}">
                <a16:creationId xmlns:a16="http://schemas.microsoft.com/office/drawing/2014/main" id="{E51567A6-F822-4473-A825-D86E04976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BD39037E-BF98-4B57-9696-66DF758210F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9</a:t>
            </a:r>
          </a:p>
        </p:txBody>
      </p:sp>
      <p:sp>
        <p:nvSpPr>
          <p:cNvPr id="45060" name="Line 4">
            <a:extLst>
              <a:ext uri="{FF2B5EF4-FFF2-40B4-BE49-F238E27FC236}">
                <a16:creationId xmlns:a16="http://schemas.microsoft.com/office/drawing/2014/main" id="{7EC5E32D-0244-4F45-8DBB-8234014CE62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5061" name="Line 5">
            <a:extLst>
              <a:ext uri="{FF2B5EF4-FFF2-40B4-BE49-F238E27FC236}">
                <a16:creationId xmlns:a16="http://schemas.microsoft.com/office/drawing/2014/main" id="{B89106A7-7043-4CF9-A8FD-DD62710537A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2">
            <a:extLst>
              <a:ext uri="{FF2B5EF4-FFF2-40B4-BE49-F238E27FC236}">
                <a16:creationId xmlns:a16="http://schemas.microsoft.com/office/drawing/2014/main" id="{28F6D383-EDAC-4CCC-99CC-5E359632C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6083" name="AutoShape 3">
            <a:extLst>
              <a:ext uri="{FF2B5EF4-FFF2-40B4-BE49-F238E27FC236}">
                <a16:creationId xmlns:a16="http://schemas.microsoft.com/office/drawing/2014/main" id="{6484DF8F-A959-44DE-B4C4-D93BE61CFE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6084" name="AutoShape 4">
            <a:extLst>
              <a:ext uri="{FF2B5EF4-FFF2-40B4-BE49-F238E27FC236}">
                <a16:creationId xmlns:a16="http://schemas.microsoft.com/office/drawing/2014/main" id="{5F896CAF-6E35-4980-BE7B-D1ECCD658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6085" name="AutoShape 5">
            <a:extLst>
              <a:ext uri="{FF2B5EF4-FFF2-40B4-BE49-F238E27FC236}">
                <a16:creationId xmlns:a16="http://schemas.microsoft.com/office/drawing/2014/main" id="{9663471A-0AE3-4A20-ACA8-9E078D249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6086" name="AutoShape 6">
            <a:extLst>
              <a:ext uri="{FF2B5EF4-FFF2-40B4-BE49-F238E27FC236}">
                <a16:creationId xmlns:a16="http://schemas.microsoft.com/office/drawing/2014/main" id="{739F589E-5AFE-429D-8FBA-279119593C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6087" name="Rectangle 7">
            <a:extLst>
              <a:ext uri="{FF2B5EF4-FFF2-40B4-BE49-F238E27FC236}">
                <a16:creationId xmlns:a16="http://schemas.microsoft.com/office/drawing/2014/main" id="{07EACDE1-5F06-4445-B680-515287D327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Egypt features prominently in which Bible story?</a:t>
            </a:r>
          </a:p>
        </p:txBody>
      </p:sp>
      <p:sp>
        <p:nvSpPr>
          <p:cNvPr id="46088" name="Line 9">
            <a:extLst>
              <a:ext uri="{FF2B5EF4-FFF2-40B4-BE49-F238E27FC236}">
                <a16:creationId xmlns:a16="http://schemas.microsoft.com/office/drawing/2014/main" id="{3C48B864-8C7A-4C54-BDFF-5D2C6BE4485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89" name="Line 10">
            <a:extLst>
              <a:ext uri="{FF2B5EF4-FFF2-40B4-BE49-F238E27FC236}">
                <a16:creationId xmlns:a16="http://schemas.microsoft.com/office/drawing/2014/main" id="{B37970E8-C496-4851-8809-20A230D7491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0" name="Line 11">
            <a:extLst>
              <a:ext uri="{FF2B5EF4-FFF2-40B4-BE49-F238E27FC236}">
                <a16:creationId xmlns:a16="http://schemas.microsoft.com/office/drawing/2014/main" id="{4A2B490F-1BCC-445B-BA6E-418BBC64F70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1" name="Line 12">
            <a:extLst>
              <a:ext uri="{FF2B5EF4-FFF2-40B4-BE49-F238E27FC236}">
                <a16:creationId xmlns:a16="http://schemas.microsoft.com/office/drawing/2014/main" id="{95513568-F877-45DB-80C2-EA368B3E9EB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2" name="Line 13">
            <a:extLst>
              <a:ext uri="{FF2B5EF4-FFF2-40B4-BE49-F238E27FC236}">
                <a16:creationId xmlns:a16="http://schemas.microsoft.com/office/drawing/2014/main" id="{5AF63D7A-5699-47D7-94CF-FC8D6D77CA0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3" name="Line 14">
            <a:extLst>
              <a:ext uri="{FF2B5EF4-FFF2-40B4-BE49-F238E27FC236}">
                <a16:creationId xmlns:a16="http://schemas.microsoft.com/office/drawing/2014/main" id="{E916E7CB-028B-443B-9B14-75D79B0C285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4" name="Line 15">
            <a:extLst>
              <a:ext uri="{FF2B5EF4-FFF2-40B4-BE49-F238E27FC236}">
                <a16:creationId xmlns:a16="http://schemas.microsoft.com/office/drawing/2014/main" id="{1EDD5EC0-94DE-4BDE-B5B8-163865F4C19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5" name="Line 16">
            <a:extLst>
              <a:ext uri="{FF2B5EF4-FFF2-40B4-BE49-F238E27FC236}">
                <a16:creationId xmlns:a16="http://schemas.microsoft.com/office/drawing/2014/main" id="{C4DF7A43-316F-4817-B8ED-AFAC83430A6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6" name="Line 17">
            <a:extLst>
              <a:ext uri="{FF2B5EF4-FFF2-40B4-BE49-F238E27FC236}">
                <a16:creationId xmlns:a16="http://schemas.microsoft.com/office/drawing/2014/main" id="{E5040D95-1DC5-481D-A793-AEF266C3692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7" name="Line 18">
            <a:extLst>
              <a:ext uri="{FF2B5EF4-FFF2-40B4-BE49-F238E27FC236}">
                <a16:creationId xmlns:a16="http://schemas.microsoft.com/office/drawing/2014/main" id="{5B18493B-E8F1-4221-9D76-5328F8B08DB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09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BEADC07-A169-4558-B226-E8A16F57A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609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1A5E6B8-EE18-4276-BCAF-90B7668E19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610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7DD9FAFB-C9E1-41DD-A734-6F0F254A3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Noah’s Ark</a:t>
            </a:r>
          </a:p>
        </p:txBody>
      </p:sp>
      <p:sp>
        <p:nvSpPr>
          <p:cNvPr id="46101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6B6E6418-6961-496A-B2B9-00806046D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story of Moses</a:t>
            </a:r>
          </a:p>
        </p:txBody>
      </p:sp>
      <p:sp>
        <p:nvSpPr>
          <p:cNvPr id="4610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8F039D98-5EC7-428E-9885-1A825FBAE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crucifixion</a:t>
            </a:r>
          </a:p>
        </p:txBody>
      </p:sp>
      <p:sp>
        <p:nvSpPr>
          <p:cNvPr id="46103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9004EED4-434C-44AF-806B-02EEC3423D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birth of Jesus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AutoShape 2">
            <a:extLst>
              <a:ext uri="{FF2B5EF4-FFF2-40B4-BE49-F238E27FC236}">
                <a16:creationId xmlns:a16="http://schemas.microsoft.com/office/drawing/2014/main" id="{CEFEF92B-E55E-4D63-9153-C18CC2DA4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7107" name="AutoShape 3">
            <a:extLst>
              <a:ext uri="{FF2B5EF4-FFF2-40B4-BE49-F238E27FC236}">
                <a16:creationId xmlns:a16="http://schemas.microsoft.com/office/drawing/2014/main" id="{3A114E87-9296-4B16-BFAB-B82A44CD4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7108" name="AutoShape 4">
            <a:extLst>
              <a:ext uri="{FF2B5EF4-FFF2-40B4-BE49-F238E27FC236}">
                <a16:creationId xmlns:a16="http://schemas.microsoft.com/office/drawing/2014/main" id="{123DDD72-9CE2-47B7-8EFA-51B4C3E99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7109" name="AutoShape 5">
            <a:extLst>
              <a:ext uri="{FF2B5EF4-FFF2-40B4-BE49-F238E27FC236}">
                <a16:creationId xmlns:a16="http://schemas.microsoft.com/office/drawing/2014/main" id="{F49BF813-761D-4768-80B3-E11D636EB7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7110" name="AutoShape 6">
            <a:extLst>
              <a:ext uri="{FF2B5EF4-FFF2-40B4-BE49-F238E27FC236}">
                <a16:creationId xmlns:a16="http://schemas.microsoft.com/office/drawing/2014/main" id="{E589EC1C-448B-4BA9-B0FE-C6B5C3CA1D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7111" name="Rectangle 7">
            <a:extLst>
              <a:ext uri="{FF2B5EF4-FFF2-40B4-BE49-F238E27FC236}">
                <a16:creationId xmlns:a16="http://schemas.microsoft.com/office/drawing/2014/main" id="{6E9B5F55-1129-4A1B-B0BB-96A3DD2D12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Egypt features prominently in which Bible story?</a:t>
            </a:r>
          </a:p>
        </p:txBody>
      </p:sp>
      <p:sp>
        <p:nvSpPr>
          <p:cNvPr id="47112" name="Line 9">
            <a:extLst>
              <a:ext uri="{FF2B5EF4-FFF2-40B4-BE49-F238E27FC236}">
                <a16:creationId xmlns:a16="http://schemas.microsoft.com/office/drawing/2014/main" id="{3AB52A72-6018-43ED-9E77-F58821C5A00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3" name="Line 10">
            <a:extLst>
              <a:ext uri="{FF2B5EF4-FFF2-40B4-BE49-F238E27FC236}">
                <a16:creationId xmlns:a16="http://schemas.microsoft.com/office/drawing/2014/main" id="{88E4B57D-A584-4A5B-807E-849302CB644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4" name="Line 11">
            <a:extLst>
              <a:ext uri="{FF2B5EF4-FFF2-40B4-BE49-F238E27FC236}">
                <a16:creationId xmlns:a16="http://schemas.microsoft.com/office/drawing/2014/main" id="{C49172C8-2A31-4E3A-A370-5902107395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5" name="Line 12">
            <a:extLst>
              <a:ext uri="{FF2B5EF4-FFF2-40B4-BE49-F238E27FC236}">
                <a16:creationId xmlns:a16="http://schemas.microsoft.com/office/drawing/2014/main" id="{A71CF642-32DC-49E8-91A0-95BF1DF3450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6" name="Line 13">
            <a:extLst>
              <a:ext uri="{FF2B5EF4-FFF2-40B4-BE49-F238E27FC236}">
                <a16:creationId xmlns:a16="http://schemas.microsoft.com/office/drawing/2014/main" id="{03A134F7-37BB-4148-A27F-4274ADD92FA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7" name="Line 14">
            <a:extLst>
              <a:ext uri="{FF2B5EF4-FFF2-40B4-BE49-F238E27FC236}">
                <a16:creationId xmlns:a16="http://schemas.microsoft.com/office/drawing/2014/main" id="{36B93E4D-843E-4C14-ABAC-A759DDB2DBF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8" name="Line 15">
            <a:extLst>
              <a:ext uri="{FF2B5EF4-FFF2-40B4-BE49-F238E27FC236}">
                <a16:creationId xmlns:a16="http://schemas.microsoft.com/office/drawing/2014/main" id="{55ECCD16-B015-4EC3-A494-5AD4C0B03F6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19" name="Line 16">
            <a:extLst>
              <a:ext uri="{FF2B5EF4-FFF2-40B4-BE49-F238E27FC236}">
                <a16:creationId xmlns:a16="http://schemas.microsoft.com/office/drawing/2014/main" id="{10EA536A-50B9-40D4-A9A4-B46D3E6184E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20" name="Line 17">
            <a:extLst>
              <a:ext uri="{FF2B5EF4-FFF2-40B4-BE49-F238E27FC236}">
                <a16:creationId xmlns:a16="http://schemas.microsoft.com/office/drawing/2014/main" id="{F14D5F1E-C99B-40E7-AD24-F29C0957DEE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21" name="Line 18">
            <a:extLst>
              <a:ext uri="{FF2B5EF4-FFF2-40B4-BE49-F238E27FC236}">
                <a16:creationId xmlns:a16="http://schemas.microsoft.com/office/drawing/2014/main" id="{BE73A2E7-3313-4ADB-987E-052E979282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12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583E9EF-9AB0-4234-BAAE-3769C2E5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712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10A493D-C0D7-4E3C-B6A5-C7E8FFABC4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712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4A5F5412-BC63-4D4C-8B6B-6664A17D5E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Noah’s Ark</a:t>
            </a:r>
          </a:p>
        </p:txBody>
      </p:sp>
      <p:sp>
        <p:nvSpPr>
          <p:cNvPr id="4712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F35DEEF8-78DE-4E9A-B383-E24337ADD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story of Moses</a:t>
            </a:r>
          </a:p>
        </p:txBody>
      </p:sp>
      <p:sp>
        <p:nvSpPr>
          <p:cNvPr id="4712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B25BB46A-5095-4CBA-819E-608FD2B8A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crucifixion</a:t>
            </a:r>
          </a:p>
        </p:txBody>
      </p:sp>
      <p:sp>
        <p:nvSpPr>
          <p:cNvPr id="4712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C795CA7-2FAB-4D83-BAA0-9573589E4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birth of Jesus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509E361A-5349-473B-80D5-026D298639DB}"/>
              </a:ext>
            </a:extLst>
          </p:cNvPr>
          <p:cNvSpPr/>
          <p:nvPr/>
        </p:nvSpPr>
        <p:spPr>
          <a:xfrm>
            <a:off x="35496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2">
            <a:extLst>
              <a:ext uri="{FF2B5EF4-FFF2-40B4-BE49-F238E27FC236}">
                <a16:creationId xmlns:a16="http://schemas.microsoft.com/office/drawing/2014/main" id="{4D03FD19-9519-4587-80E1-FEDDA8C2CC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8131" name="AutoShape 3">
            <a:extLst>
              <a:ext uri="{FF2B5EF4-FFF2-40B4-BE49-F238E27FC236}">
                <a16:creationId xmlns:a16="http://schemas.microsoft.com/office/drawing/2014/main" id="{D8738827-CB42-4910-B513-8E692D05C1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8132" name="AutoShape 4">
            <a:extLst>
              <a:ext uri="{FF2B5EF4-FFF2-40B4-BE49-F238E27FC236}">
                <a16:creationId xmlns:a16="http://schemas.microsoft.com/office/drawing/2014/main" id="{7A313187-0C79-431F-A906-2E608AC9DF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8133" name="AutoShape 5">
            <a:extLst>
              <a:ext uri="{FF2B5EF4-FFF2-40B4-BE49-F238E27FC236}">
                <a16:creationId xmlns:a16="http://schemas.microsoft.com/office/drawing/2014/main" id="{0E63B4B1-3566-4F05-B228-BB1BB677A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8134" name="AutoShape 6">
            <a:extLst>
              <a:ext uri="{FF2B5EF4-FFF2-40B4-BE49-F238E27FC236}">
                <a16:creationId xmlns:a16="http://schemas.microsoft.com/office/drawing/2014/main" id="{891CEE8A-176B-4D00-BB5E-6E75987FD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8135" name="Rectangle 7">
            <a:extLst>
              <a:ext uri="{FF2B5EF4-FFF2-40B4-BE49-F238E27FC236}">
                <a16:creationId xmlns:a16="http://schemas.microsoft.com/office/drawing/2014/main" id="{560DBCDE-9C7F-49F3-8194-ACFFABF05F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Egypt features prominently in which Bible story?</a:t>
            </a:r>
          </a:p>
        </p:txBody>
      </p:sp>
      <p:sp>
        <p:nvSpPr>
          <p:cNvPr id="48136" name="Line 9">
            <a:extLst>
              <a:ext uri="{FF2B5EF4-FFF2-40B4-BE49-F238E27FC236}">
                <a16:creationId xmlns:a16="http://schemas.microsoft.com/office/drawing/2014/main" id="{D8A78A07-18C1-4884-8C77-850732911D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37" name="Line 10">
            <a:extLst>
              <a:ext uri="{FF2B5EF4-FFF2-40B4-BE49-F238E27FC236}">
                <a16:creationId xmlns:a16="http://schemas.microsoft.com/office/drawing/2014/main" id="{7210BA6A-5984-4D6E-B92D-4FA8B162B77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38" name="Line 11">
            <a:extLst>
              <a:ext uri="{FF2B5EF4-FFF2-40B4-BE49-F238E27FC236}">
                <a16:creationId xmlns:a16="http://schemas.microsoft.com/office/drawing/2014/main" id="{88D200A5-FDB5-4A1D-A235-5F48C77DC6A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39" name="Line 12">
            <a:extLst>
              <a:ext uri="{FF2B5EF4-FFF2-40B4-BE49-F238E27FC236}">
                <a16:creationId xmlns:a16="http://schemas.microsoft.com/office/drawing/2014/main" id="{8376CF6A-2063-415F-BC66-9E6E869E443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40" name="Line 13">
            <a:extLst>
              <a:ext uri="{FF2B5EF4-FFF2-40B4-BE49-F238E27FC236}">
                <a16:creationId xmlns:a16="http://schemas.microsoft.com/office/drawing/2014/main" id="{336510F2-C6F1-43FC-A75A-2C337D3FE4E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41" name="Line 14">
            <a:extLst>
              <a:ext uri="{FF2B5EF4-FFF2-40B4-BE49-F238E27FC236}">
                <a16:creationId xmlns:a16="http://schemas.microsoft.com/office/drawing/2014/main" id="{B3FD0F65-56D4-44F2-9D0F-310BAA1B950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42" name="Line 15">
            <a:extLst>
              <a:ext uri="{FF2B5EF4-FFF2-40B4-BE49-F238E27FC236}">
                <a16:creationId xmlns:a16="http://schemas.microsoft.com/office/drawing/2014/main" id="{609333FF-7278-45BB-9F4B-34C3461038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43" name="Line 16">
            <a:extLst>
              <a:ext uri="{FF2B5EF4-FFF2-40B4-BE49-F238E27FC236}">
                <a16:creationId xmlns:a16="http://schemas.microsoft.com/office/drawing/2014/main" id="{2883C1D1-EA15-4D58-B268-F1FA5C1417B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44" name="Line 17">
            <a:extLst>
              <a:ext uri="{FF2B5EF4-FFF2-40B4-BE49-F238E27FC236}">
                <a16:creationId xmlns:a16="http://schemas.microsoft.com/office/drawing/2014/main" id="{9DC92F8E-E3D8-4D9B-834C-A67D083BDB5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45" name="Line 18">
            <a:extLst>
              <a:ext uri="{FF2B5EF4-FFF2-40B4-BE49-F238E27FC236}">
                <a16:creationId xmlns:a16="http://schemas.microsoft.com/office/drawing/2014/main" id="{8C25D6A0-A2B0-4686-9D9B-E2D93832CD9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14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25C427CE-DB63-41C5-B4AA-D42D6EE07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814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FCEB32AD-337A-48A5-B0FD-7C573C7A1C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8148" name="AutoShape 4">
            <a:extLst>
              <a:ext uri="{FF2B5EF4-FFF2-40B4-BE49-F238E27FC236}">
                <a16:creationId xmlns:a16="http://schemas.microsoft.com/office/drawing/2014/main" id="{2DD4310A-F299-42C8-882A-2EE0521DD6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Noah’s Ark</a:t>
            </a:r>
          </a:p>
        </p:txBody>
      </p:sp>
      <p:sp>
        <p:nvSpPr>
          <p:cNvPr id="48149" name="AutoShape 4">
            <a:extLst>
              <a:ext uri="{FF2B5EF4-FFF2-40B4-BE49-F238E27FC236}">
                <a16:creationId xmlns:a16="http://schemas.microsoft.com/office/drawing/2014/main" id="{3CC849BD-27A9-4848-BA98-0B6A189D3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story of Moses</a:t>
            </a:r>
          </a:p>
        </p:txBody>
      </p:sp>
      <p:sp>
        <p:nvSpPr>
          <p:cNvPr id="48150" name="AutoShape 4">
            <a:extLst>
              <a:ext uri="{FF2B5EF4-FFF2-40B4-BE49-F238E27FC236}">
                <a16:creationId xmlns:a16="http://schemas.microsoft.com/office/drawing/2014/main" id="{669F2550-6AF4-45DF-B0B9-939025DDA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crucifixion</a:t>
            </a:r>
          </a:p>
        </p:txBody>
      </p:sp>
      <p:sp>
        <p:nvSpPr>
          <p:cNvPr id="48151" name="AutoShape 4">
            <a:extLst>
              <a:ext uri="{FF2B5EF4-FFF2-40B4-BE49-F238E27FC236}">
                <a16:creationId xmlns:a16="http://schemas.microsoft.com/office/drawing/2014/main" id="{2F5D192F-B416-4D5C-A279-144EDC08A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birth of Jesus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>
            <a:extLst>
              <a:ext uri="{FF2B5EF4-FFF2-40B4-BE49-F238E27FC236}">
                <a16:creationId xmlns:a16="http://schemas.microsoft.com/office/drawing/2014/main" id="{2FF00BB0-F46C-49DF-A51E-3B31A6621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271155CB-1C65-44C6-8524-07802AD2BE9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£16,000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9156" name="Line 4">
            <a:extLst>
              <a:ext uri="{FF2B5EF4-FFF2-40B4-BE49-F238E27FC236}">
                <a16:creationId xmlns:a16="http://schemas.microsoft.com/office/drawing/2014/main" id="{5EF8F3EC-CE6C-42C5-90D2-404D143E01E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9157" name="Line 5">
            <a:extLst>
              <a:ext uri="{FF2B5EF4-FFF2-40B4-BE49-F238E27FC236}">
                <a16:creationId xmlns:a16="http://schemas.microsoft.com/office/drawing/2014/main" id="{8A0FEFF2-6454-4255-A4D8-99541DB2F90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>
            <a:extLst>
              <a:ext uri="{FF2B5EF4-FFF2-40B4-BE49-F238E27FC236}">
                <a16:creationId xmlns:a16="http://schemas.microsoft.com/office/drawing/2014/main" id="{0CD01865-5B24-44FC-9491-890D47E1B2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DDEC901C-D606-4ED9-96A2-5ED1FA26F40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10</a:t>
            </a:r>
          </a:p>
        </p:txBody>
      </p:sp>
      <p:sp>
        <p:nvSpPr>
          <p:cNvPr id="50180" name="Line 4">
            <a:extLst>
              <a:ext uri="{FF2B5EF4-FFF2-40B4-BE49-F238E27FC236}">
                <a16:creationId xmlns:a16="http://schemas.microsoft.com/office/drawing/2014/main" id="{A9C14981-5E79-42DE-AB13-3727596CB26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181" name="Line 5">
            <a:extLst>
              <a:ext uri="{FF2B5EF4-FFF2-40B4-BE49-F238E27FC236}">
                <a16:creationId xmlns:a16="http://schemas.microsoft.com/office/drawing/2014/main" id="{B872BEBE-5418-45DB-A8EC-942C2858A59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2">
            <a:extLst>
              <a:ext uri="{FF2B5EF4-FFF2-40B4-BE49-F238E27FC236}">
                <a16:creationId xmlns:a16="http://schemas.microsoft.com/office/drawing/2014/main" id="{EA378CFB-27AE-40CD-B6E9-573E0027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03" name="AutoShape 3">
            <a:extLst>
              <a:ext uri="{FF2B5EF4-FFF2-40B4-BE49-F238E27FC236}">
                <a16:creationId xmlns:a16="http://schemas.microsoft.com/office/drawing/2014/main" id="{7CF81EEB-84C0-4006-B052-B1C96885CE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04" name="AutoShape 4">
            <a:extLst>
              <a:ext uri="{FF2B5EF4-FFF2-40B4-BE49-F238E27FC236}">
                <a16:creationId xmlns:a16="http://schemas.microsoft.com/office/drawing/2014/main" id="{0ACD130F-BA4B-4716-AF8C-1968FF4080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05" name="AutoShape 5">
            <a:extLst>
              <a:ext uri="{FF2B5EF4-FFF2-40B4-BE49-F238E27FC236}">
                <a16:creationId xmlns:a16="http://schemas.microsoft.com/office/drawing/2014/main" id="{3CFE50FE-16A3-4752-8DD0-0B2285CB9A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06" name="AutoShape 6">
            <a:extLst>
              <a:ext uri="{FF2B5EF4-FFF2-40B4-BE49-F238E27FC236}">
                <a16:creationId xmlns:a16="http://schemas.microsoft.com/office/drawing/2014/main" id="{2543EAF5-6A0E-4436-8856-4092C0C63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07" name="Rectangle 7">
            <a:extLst>
              <a:ext uri="{FF2B5EF4-FFF2-40B4-BE49-F238E27FC236}">
                <a16:creationId xmlns:a16="http://schemas.microsoft.com/office/drawing/2014/main" id="{CD669580-2F17-41DC-9DAB-1BD6518C9E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Egyptians remove the brain from a body before it was mummified? </a:t>
            </a:r>
          </a:p>
        </p:txBody>
      </p:sp>
      <p:sp>
        <p:nvSpPr>
          <p:cNvPr id="51208" name="Line 9">
            <a:extLst>
              <a:ext uri="{FF2B5EF4-FFF2-40B4-BE49-F238E27FC236}">
                <a16:creationId xmlns:a16="http://schemas.microsoft.com/office/drawing/2014/main" id="{0DD44519-80DC-4B10-A33E-8EAF7D25C7D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09" name="Line 10">
            <a:extLst>
              <a:ext uri="{FF2B5EF4-FFF2-40B4-BE49-F238E27FC236}">
                <a16:creationId xmlns:a16="http://schemas.microsoft.com/office/drawing/2014/main" id="{C24EAB39-3E48-4D1C-86F5-CF1ACAFC404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0" name="Line 11">
            <a:extLst>
              <a:ext uri="{FF2B5EF4-FFF2-40B4-BE49-F238E27FC236}">
                <a16:creationId xmlns:a16="http://schemas.microsoft.com/office/drawing/2014/main" id="{DDE8BB4E-C61A-4085-B91B-CF98118ACC6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1" name="Line 12">
            <a:extLst>
              <a:ext uri="{FF2B5EF4-FFF2-40B4-BE49-F238E27FC236}">
                <a16:creationId xmlns:a16="http://schemas.microsoft.com/office/drawing/2014/main" id="{23706A44-5EE9-40BE-93B5-61A4A8A865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2" name="Line 13">
            <a:extLst>
              <a:ext uri="{FF2B5EF4-FFF2-40B4-BE49-F238E27FC236}">
                <a16:creationId xmlns:a16="http://schemas.microsoft.com/office/drawing/2014/main" id="{9A8F5550-2D45-41A1-AE9B-511923F71F8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3" name="Line 14">
            <a:extLst>
              <a:ext uri="{FF2B5EF4-FFF2-40B4-BE49-F238E27FC236}">
                <a16:creationId xmlns:a16="http://schemas.microsoft.com/office/drawing/2014/main" id="{992FEA3C-48AD-416F-8B10-E56E374D2A0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4" name="Line 15">
            <a:extLst>
              <a:ext uri="{FF2B5EF4-FFF2-40B4-BE49-F238E27FC236}">
                <a16:creationId xmlns:a16="http://schemas.microsoft.com/office/drawing/2014/main" id="{2E9C5FE1-89C0-43B0-AB34-4E43A8D736E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5" name="Line 16">
            <a:extLst>
              <a:ext uri="{FF2B5EF4-FFF2-40B4-BE49-F238E27FC236}">
                <a16:creationId xmlns:a16="http://schemas.microsoft.com/office/drawing/2014/main" id="{6C8DB6EB-64E8-491D-9609-F461290A7FA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6" name="Line 17">
            <a:extLst>
              <a:ext uri="{FF2B5EF4-FFF2-40B4-BE49-F238E27FC236}">
                <a16:creationId xmlns:a16="http://schemas.microsoft.com/office/drawing/2014/main" id="{0825EC93-F918-44C8-BC08-C0B5BD37459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7" name="Line 18">
            <a:extLst>
              <a:ext uri="{FF2B5EF4-FFF2-40B4-BE49-F238E27FC236}">
                <a16:creationId xmlns:a16="http://schemas.microsoft.com/office/drawing/2014/main" id="{58C677FC-0682-4177-A493-184B1CE1254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21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CE2BD3F-F249-4AFE-BA11-CD8938819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1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D5A51EF4-77D8-4B67-B248-3B1CC3ED3A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122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F470B693-DEB3-4AE1-836D-989AAE99D2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Nobody knows</a:t>
            </a:r>
          </a:p>
        </p:txBody>
      </p:sp>
      <p:sp>
        <p:nvSpPr>
          <p:cNvPr id="5122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DA2F56A9-FECA-4D8B-9E95-D51554B5E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the eye sockets</a:t>
            </a:r>
          </a:p>
        </p:txBody>
      </p:sp>
      <p:sp>
        <p:nvSpPr>
          <p:cNvPr id="5122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B089A607-7EA8-43E1-8781-16A0FFCCF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opening the skull</a:t>
            </a:r>
          </a:p>
        </p:txBody>
      </p:sp>
      <p:sp>
        <p:nvSpPr>
          <p:cNvPr id="5122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C1693158-AC37-4D56-9C42-56FCC70F4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the nose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>
            <a:extLst>
              <a:ext uri="{FF2B5EF4-FFF2-40B4-BE49-F238E27FC236}">
                <a16:creationId xmlns:a16="http://schemas.microsoft.com/office/drawing/2014/main" id="{2BECFD05-D017-4093-8D70-24B9CE0CFC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2227" name="AutoShape 3">
            <a:extLst>
              <a:ext uri="{FF2B5EF4-FFF2-40B4-BE49-F238E27FC236}">
                <a16:creationId xmlns:a16="http://schemas.microsoft.com/office/drawing/2014/main" id="{280EAB07-D080-465E-B701-5CDD0A082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2228" name="AutoShape 4">
            <a:extLst>
              <a:ext uri="{FF2B5EF4-FFF2-40B4-BE49-F238E27FC236}">
                <a16:creationId xmlns:a16="http://schemas.microsoft.com/office/drawing/2014/main" id="{38758C45-91E7-4FEE-BD5A-6003644425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2229" name="AutoShape 5">
            <a:extLst>
              <a:ext uri="{FF2B5EF4-FFF2-40B4-BE49-F238E27FC236}">
                <a16:creationId xmlns:a16="http://schemas.microsoft.com/office/drawing/2014/main" id="{3F1CB173-C5CF-4E8C-B438-E93415B59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2230" name="AutoShape 6">
            <a:extLst>
              <a:ext uri="{FF2B5EF4-FFF2-40B4-BE49-F238E27FC236}">
                <a16:creationId xmlns:a16="http://schemas.microsoft.com/office/drawing/2014/main" id="{FD2F0362-5BC0-4E20-AE58-5521EF9D8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2231" name="Rectangle 7">
            <a:extLst>
              <a:ext uri="{FF2B5EF4-FFF2-40B4-BE49-F238E27FC236}">
                <a16:creationId xmlns:a16="http://schemas.microsoft.com/office/drawing/2014/main" id="{C4903A54-5775-4949-8BBB-F7DC5FEC05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Egyptians remove the brain from a body before it was mummified? </a:t>
            </a:r>
          </a:p>
        </p:txBody>
      </p:sp>
      <p:sp>
        <p:nvSpPr>
          <p:cNvPr id="52232" name="Line 9">
            <a:extLst>
              <a:ext uri="{FF2B5EF4-FFF2-40B4-BE49-F238E27FC236}">
                <a16:creationId xmlns:a16="http://schemas.microsoft.com/office/drawing/2014/main" id="{E7980585-E6C6-450E-8D6D-88E3FCFA33C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33" name="Line 10">
            <a:extLst>
              <a:ext uri="{FF2B5EF4-FFF2-40B4-BE49-F238E27FC236}">
                <a16:creationId xmlns:a16="http://schemas.microsoft.com/office/drawing/2014/main" id="{890F1872-F150-4415-9B9B-CA202CBCBFC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34" name="Line 11">
            <a:extLst>
              <a:ext uri="{FF2B5EF4-FFF2-40B4-BE49-F238E27FC236}">
                <a16:creationId xmlns:a16="http://schemas.microsoft.com/office/drawing/2014/main" id="{EC9C5EA6-7774-404C-B123-975A922813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35" name="Line 12">
            <a:extLst>
              <a:ext uri="{FF2B5EF4-FFF2-40B4-BE49-F238E27FC236}">
                <a16:creationId xmlns:a16="http://schemas.microsoft.com/office/drawing/2014/main" id="{BE856953-47AC-400E-BCDA-18A4F810D10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36" name="Line 13">
            <a:extLst>
              <a:ext uri="{FF2B5EF4-FFF2-40B4-BE49-F238E27FC236}">
                <a16:creationId xmlns:a16="http://schemas.microsoft.com/office/drawing/2014/main" id="{BBDD800B-0B62-48DB-8AA1-368739D8479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37" name="Line 14">
            <a:extLst>
              <a:ext uri="{FF2B5EF4-FFF2-40B4-BE49-F238E27FC236}">
                <a16:creationId xmlns:a16="http://schemas.microsoft.com/office/drawing/2014/main" id="{B2988F3F-9312-435E-B5F8-DF904F228DF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38" name="Line 15">
            <a:extLst>
              <a:ext uri="{FF2B5EF4-FFF2-40B4-BE49-F238E27FC236}">
                <a16:creationId xmlns:a16="http://schemas.microsoft.com/office/drawing/2014/main" id="{3A6FD939-2AFA-4E70-8B7A-49F52B63A2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39" name="Line 16">
            <a:extLst>
              <a:ext uri="{FF2B5EF4-FFF2-40B4-BE49-F238E27FC236}">
                <a16:creationId xmlns:a16="http://schemas.microsoft.com/office/drawing/2014/main" id="{924BA68F-7195-4D52-A61D-00735A3E766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40" name="Line 17">
            <a:extLst>
              <a:ext uri="{FF2B5EF4-FFF2-40B4-BE49-F238E27FC236}">
                <a16:creationId xmlns:a16="http://schemas.microsoft.com/office/drawing/2014/main" id="{CC5289D2-01DF-42C2-8560-6205D033789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41" name="Line 18">
            <a:extLst>
              <a:ext uri="{FF2B5EF4-FFF2-40B4-BE49-F238E27FC236}">
                <a16:creationId xmlns:a16="http://schemas.microsoft.com/office/drawing/2014/main" id="{CE9AF8A1-67A9-46FB-BEF2-FDC55AB7909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224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D7A1D91-8D69-44FF-A82D-FE358827A2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224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0D0E8945-411C-4A07-B179-834AC51EFE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224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76156145-EBAD-421C-9EEB-0FE4612D3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Nobody knows</a:t>
            </a:r>
          </a:p>
        </p:txBody>
      </p:sp>
      <p:sp>
        <p:nvSpPr>
          <p:cNvPr id="5224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F8B4194-41D0-4EBB-853A-15062BCD1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the eye sockets</a:t>
            </a:r>
          </a:p>
        </p:txBody>
      </p:sp>
      <p:sp>
        <p:nvSpPr>
          <p:cNvPr id="5224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73D8D11C-1CDB-42F2-B931-2121B6E1B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opening the skull</a:t>
            </a:r>
          </a:p>
        </p:txBody>
      </p:sp>
      <p:sp>
        <p:nvSpPr>
          <p:cNvPr id="5224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7375A5B4-BF6D-4775-932F-3A88AEA4E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the nose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02A278C6-D30E-4162-BCA5-BE9A116A52D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>
            <a:extLst>
              <a:ext uri="{FF2B5EF4-FFF2-40B4-BE49-F238E27FC236}">
                <a16:creationId xmlns:a16="http://schemas.microsoft.com/office/drawing/2014/main" id="{A13FFB7D-A941-489C-8B7D-34214B999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3251" name="AutoShape 3">
            <a:extLst>
              <a:ext uri="{FF2B5EF4-FFF2-40B4-BE49-F238E27FC236}">
                <a16:creationId xmlns:a16="http://schemas.microsoft.com/office/drawing/2014/main" id="{9CB846A9-27BD-4CD1-A5CF-93ED758D8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3252" name="AutoShape 4">
            <a:extLst>
              <a:ext uri="{FF2B5EF4-FFF2-40B4-BE49-F238E27FC236}">
                <a16:creationId xmlns:a16="http://schemas.microsoft.com/office/drawing/2014/main" id="{EB434AE8-CFDD-4D2F-A9EB-DBC16A3EC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3253" name="AutoShape 5">
            <a:extLst>
              <a:ext uri="{FF2B5EF4-FFF2-40B4-BE49-F238E27FC236}">
                <a16:creationId xmlns:a16="http://schemas.microsoft.com/office/drawing/2014/main" id="{259856D3-E0E2-41F3-AD11-BF23282EA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3254" name="AutoShape 6">
            <a:extLst>
              <a:ext uri="{FF2B5EF4-FFF2-40B4-BE49-F238E27FC236}">
                <a16:creationId xmlns:a16="http://schemas.microsoft.com/office/drawing/2014/main" id="{D54AAEA7-4881-4059-A122-2FE382D26C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3255" name="Rectangle 7">
            <a:extLst>
              <a:ext uri="{FF2B5EF4-FFF2-40B4-BE49-F238E27FC236}">
                <a16:creationId xmlns:a16="http://schemas.microsoft.com/office/drawing/2014/main" id="{DFD2624D-F905-4BF3-837A-FEA7DBE9A7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How did Egyptians remove the brain from a body before it was mummified? </a:t>
            </a:r>
          </a:p>
        </p:txBody>
      </p:sp>
      <p:sp>
        <p:nvSpPr>
          <p:cNvPr id="53256" name="Line 9">
            <a:extLst>
              <a:ext uri="{FF2B5EF4-FFF2-40B4-BE49-F238E27FC236}">
                <a16:creationId xmlns:a16="http://schemas.microsoft.com/office/drawing/2014/main" id="{36DD6E9A-81FD-478D-B8A9-9AB0827A8B6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57" name="Line 10">
            <a:extLst>
              <a:ext uri="{FF2B5EF4-FFF2-40B4-BE49-F238E27FC236}">
                <a16:creationId xmlns:a16="http://schemas.microsoft.com/office/drawing/2014/main" id="{584D6EE5-D398-47AB-ABCB-A310F67D458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58" name="Line 11">
            <a:extLst>
              <a:ext uri="{FF2B5EF4-FFF2-40B4-BE49-F238E27FC236}">
                <a16:creationId xmlns:a16="http://schemas.microsoft.com/office/drawing/2014/main" id="{A957D3E9-0CDA-4D33-88E3-07D0169C6BD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59" name="Line 12">
            <a:extLst>
              <a:ext uri="{FF2B5EF4-FFF2-40B4-BE49-F238E27FC236}">
                <a16:creationId xmlns:a16="http://schemas.microsoft.com/office/drawing/2014/main" id="{3A91551A-BC21-417C-B1A0-8365516C58D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60" name="Line 13">
            <a:extLst>
              <a:ext uri="{FF2B5EF4-FFF2-40B4-BE49-F238E27FC236}">
                <a16:creationId xmlns:a16="http://schemas.microsoft.com/office/drawing/2014/main" id="{CEBE3B51-525E-498D-AC06-326007DF720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61" name="Line 14">
            <a:extLst>
              <a:ext uri="{FF2B5EF4-FFF2-40B4-BE49-F238E27FC236}">
                <a16:creationId xmlns:a16="http://schemas.microsoft.com/office/drawing/2014/main" id="{FC9BA1EF-081A-4A15-B626-D6145525816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62" name="Line 15">
            <a:extLst>
              <a:ext uri="{FF2B5EF4-FFF2-40B4-BE49-F238E27FC236}">
                <a16:creationId xmlns:a16="http://schemas.microsoft.com/office/drawing/2014/main" id="{BECCD2A1-889B-4F69-83E8-51D15354192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63" name="Line 16">
            <a:extLst>
              <a:ext uri="{FF2B5EF4-FFF2-40B4-BE49-F238E27FC236}">
                <a16:creationId xmlns:a16="http://schemas.microsoft.com/office/drawing/2014/main" id="{0281EEB2-C0AC-490B-AEA6-440C2F2C59D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64" name="Line 17">
            <a:extLst>
              <a:ext uri="{FF2B5EF4-FFF2-40B4-BE49-F238E27FC236}">
                <a16:creationId xmlns:a16="http://schemas.microsoft.com/office/drawing/2014/main" id="{3890B927-4966-4E84-8462-90EF0D205AD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65" name="Line 18">
            <a:extLst>
              <a:ext uri="{FF2B5EF4-FFF2-40B4-BE49-F238E27FC236}">
                <a16:creationId xmlns:a16="http://schemas.microsoft.com/office/drawing/2014/main" id="{E4191282-4313-4409-A44E-9FE96CA5E7A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326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843B650-7A5D-470B-A669-FD4847EB6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326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9A767F5B-0EF1-45CA-B662-D39673E8F4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3268" name="AutoShape 4">
            <a:extLst>
              <a:ext uri="{FF2B5EF4-FFF2-40B4-BE49-F238E27FC236}">
                <a16:creationId xmlns:a16="http://schemas.microsoft.com/office/drawing/2014/main" id="{C659FE14-EB8B-4E55-9E5F-A20F4AFED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Nobody knows</a:t>
            </a:r>
          </a:p>
        </p:txBody>
      </p:sp>
      <p:sp>
        <p:nvSpPr>
          <p:cNvPr id="53269" name="AutoShape 4">
            <a:extLst>
              <a:ext uri="{FF2B5EF4-FFF2-40B4-BE49-F238E27FC236}">
                <a16:creationId xmlns:a16="http://schemas.microsoft.com/office/drawing/2014/main" id="{46BF750B-CA7A-44DB-AE23-105269885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the eye sockets</a:t>
            </a:r>
          </a:p>
        </p:txBody>
      </p:sp>
      <p:sp>
        <p:nvSpPr>
          <p:cNvPr id="53270" name="AutoShape 4">
            <a:extLst>
              <a:ext uri="{FF2B5EF4-FFF2-40B4-BE49-F238E27FC236}">
                <a16:creationId xmlns:a16="http://schemas.microsoft.com/office/drawing/2014/main" id="{6D7708F3-41B3-4BEA-8AF7-3AD36F591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opening the skull</a:t>
            </a:r>
          </a:p>
        </p:txBody>
      </p:sp>
      <p:sp>
        <p:nvSpPr>
          <p:cNvPr id="53271" name="AutoShape 4">
            <a:extLst>
              <a:ext uri="{FF2B5EF4-FFF2-40B4-BE49-F238E27FC236}">
                <a16:creationId xmlns:a16="http://schemas.microsoft.com/office/drawing/2014/main" id="{EF070E43-E747-4A96-926E-9A214890F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 the nose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>
            <a:extLst>
              <a:ext uri="{FF2B5EF4-FFF2-40B4-BE49-F238E27FC236}">
                <a16:creationId xmlns:a16="http://schemas.microsoft.com/office/drawing/2014/main" id="{3FCA666F-A426-49BA-BC59-841A55466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898EE4C8-7E86-44D9-9DFA-FEAE63DFD46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£32,000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4276" name="Line 4">
            <a:extLst>
              <a:ext uri="{FF2B5EF4-FFF2-40B4-BE49-F238E27FC236}">
                <a16:creationId xmlns:a16="http://schemas.microsoft.com/office/drawing/2014/main" id="{4AA862B8-EFA6-4217-A8FE-D8EAB329B0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4277" name="Line 5">
            <a:extLst>
              <a:ext uri="{FF2B5EF4-FFF2-40B4-BE49-F238E27FC236}">
                <a16:creationId xmlns:a16="http://schemas.microsoft.com/office/drawing/2014/main" id="{B55BB905-CDE9-4D08-B0C8-4BFA592F8E4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>
            <a:extLst>
              <a:ext uri="{FF2B5EF4-FFF2-40B4-BE49-F238E27FC236}">
                <a16:creationId xmlns:a16="http://schemas.microsoft.com/office/drawing/2014/main" id="{6AB3DFE4-77E1-4312-A8B8-9BAB8E799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1E9ECB3C-15E8-4450-B493-5440F90EE9C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11</a:t>
            </a:r>
          </a:p>
        </p:txBody>
      </p:sp>
      <p:sp>
        <p:nvSpPr>
          <p:cNvPr id="55300" name="Line 4">
            <a:extLst>
              <a:ext uri="{FF2B5EF4-FFF2-40B4-BE49-F238E27FC236}">
                <a16:creationId xmlns:a16="http://schemas.microsoft.com/office/drawing/2014/main" id="{1BD295E1-EA29-46ED-8D5F-8109B56C63C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5301" name="Line 5">
            <a:extLst>
              <a:ext uri="{FF2B5EF4-FFF2-40B4-BE49-F238E27FC236}">
                <a16:creationId xmlns:a16="http://schemas.microsoft.com/office/drawing/2014/main" id="{B33E140A-ABAE-4190-8D91-75DA7BF8013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AutoShape 2">
            <a:extLst>
              <a:ext uri="{FF2B5EF4-FFF2-40B4-BE49-F238E27FC236}">
                <a16:creationId xmlns:a16="http://schemas.microsoft.com/office/drawing/2014/main" id="{CE9C74B2-DC46-42E4-BA09-58EE9E9B7D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6323" name="AutoShape 3">
            <a:extLst>
              <a:ext uri="{FF2B5EF4-FFF2-40B4-BE49-F238E27FC236}">
                <a16:creationId xmlns:a16="http://schemas.microsoft.com/office/drawing/2014/main" id="{F6D7F1B5-648D-4193-BE49-CA02E72F0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6324" name="AutoShape 4">
            <a:extLst>
              <a:ext uri="{FF2B5EF4-FFF2-40B4-BE49-F238E27FC236}">
                <a16:creationId xmlns:a16="http://schemas.microsoft.com/office/drawing/2014/main" id="{83FD88D2-58AB-4BAA-B6A2-3CA42F6A7B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6325" name="AutoShape 5">
            <a:extLst>
              <a:ext uri="{FF2B5EF4-FFF2-40B4-BE49-F238E27FC236}">
                <a16:creationId xmlns:a16="http://schemas.microsoft.com/office/drawing/2014/main" id="{45AFFDF2-6AB8-4661-812F-CE4908DDBA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6326" name="AutoShape 6">
            <a:extLst>
              <a:ext uri="{FF2B5EF4-FFF2-40B4-BE49-F238E27FC236}">
                <a16:creationId xmlns:a16="http://schemas.microsoft.com/office/drawing/2014/main" id="{33F3B2F4-2285-4F3E-B498-6C35DA004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6327" name="Rectangle 7">
            <a:extLst>
              <a:ext uri="{FF2B5EF4-FFF2-40B4-BE49-F238E27FC236}">
                <a16:creationId xmlns:a16="http://schemas.microsoft.com/office/drawing/2014/main" id="{0E1C19ED-6E28-4428-8217-5FC4C8F6DE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Egyptian Queen ruled Egypt alongside her husband Akhenaten? </a:t>
            </a:r>
          </a:p>
        </p:txBody>
      </p:sp>
      <p:sp>
        <p:nvSpPr>
          <p:cNvPr id="56328" name="Line 9">
            <a:extLst>
              <a:ext uri="{FF2B5EF4-FFF2-40B4-BE49-F238E27FC236}">
                <a16:creationId xmlns:a16="http://schemas.microsoft.com/office/drawing/2014/main" id="{DC01764E-2C9C-4809-9FE3-B88D6ABD696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29" name="Line 10">
            <a:extLst>
              <a:ext uri="{FF2B5EF4-FFF2-40B4-BE49-F238E27FC236}">
                <a16:creationId xmlns:a16="http://schemas.microsoft.com/office/drawing/2014/main" id="{4C60F489-DC87-47C2-82EA-274030940C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0" name="Line 11">
            <a:extLst>
              <a:ext uri="{FF2B5EF4-FFF2-40B4-BE49-F238E27FC236}">
                <a16:creationId xmlns:a16="http://schemas.microsoft.com/office/drawing/2014/main" id="{54CD2FEA-96C8-4546-88B5-52751AF722C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1" name="Line 12">
            <a:extLst>
              <a:ext uri="{FF2B5EF4-FFF2-40B4-BE49-F238E27FC236}">
                <a16:creationId xmlns:a16="http://schemas.microsoft.com/office/drawing/2014/main" id="{2850305C-FB74-4E4C-AAA2-0A3EB9F0A0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2" name="Line 13">
            <a:extLst>
              <a:ext uri="{FF2B5EF4-FFF2-40B4-BE49-F238E27FC236}">
                <a16:creationId xmlns:a16="http://schemas.microsoft.com/office/drawing/2014/main" id="{389F4FF3-7B6C-469C-87CE-8EB3A3DC0E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3" name="Line 14">
            <a:extLst>
              <a:ext uri="{FF2B5EF4-FFF2-40B4-BE49-F238E27FC236}">
                <a16:creationId xmlns:a16="http://schemas.microsoft.com/office/drawing/2014/main" id="{7E939A95-20A3-442C-BE14-4DC97EECE10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4" name="Line 15">
            <a:extLst>
              <a:ext uri="{FF2B5EF4-FFF2-40B4-BE49-F238E27FC236}">
                <a16:creationId xmlns:a16="http://schemas.microsoft.com/office/drawing/2014/main" id="{DAC3D479-EA19-4B65-B452-28D15CDD317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5" name="Line 16">
            <a:extLst>
              <a:ext uri="{FF2B5EF4-FFF2-40B4-BE49-F238E27FC236}">
                <a16:creationId xmlns:a16="http://schemas.microsoft.com/office/drawing/2014/main" id="{90391FC3-958A-4BDE-9FB0-BAFCC6869AA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6" name="Line 17">
            <a:extLst>
              <a:ext uri="{FF2B5EF4-FFF2-40B4-BE49-F238E27FC236}">
                <a16:creationId xmlns:a16="http://schemas.microsoft.com/office/drawing/2014/main" id="{097C8B80-3A3F-4491-BD58-2E6DBE0A3CD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7" name="Line 18">
            <a:extLst>
              <a:ext uri="{FF2B5EF4-FFF2-40B4-BE49-F238E27FC236}">
                <a16:creationId xmlns:a16="http://schemas.microsoft.com/office/drawing/2014/main" id="{16FB45B2-53C3-4326-8882-731D29732F5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633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D511E07-7F09-42E9-95F9-513FA8A162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633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C186858D-0D9A-41E2-9B1E-E2C6554A6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634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9F8E01D-5B2F-4CD2-8FFA-44958E26A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Nefertiti</a:t>
            </a:r>
          </a:p>
        </p:txBody>
      </p:sp>
      <p:sp>
        <p:nvSpPr>
          <p:cNvPr id="56341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FD2D8918-19C1-435C-B37D-57B59BB28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Tiy</a:t>
            </a:r>
          </a:p>
        </p:txBody>
      </p:sp>
      <p:sp>
        <p:nvSpPr>
          <p:cNvPr id="56342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16F20040-11BD-46C2-A705-BD66E16C8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Cleopatra</a:t>
            </a:r>
          </a:p>
        </p:txBody>
      </p:sp>
      <p:sp>
        <p:nvSpPr>
          <p:cNvPr id="5634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3BCFD9A5-6BE1-4153-A64D-553A6A891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Nefertari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hlinkClick r:id="rId3" action="ppaction://hlinksldjump"/>
            <a:extLst>
              <a:ext uri="{FF2B5EF4-FFF2-40B4-BE49-F238E27FC236}">
                <a16:creationId xmlns:a16="http://schemas.microsoft.com/office/drawing/2014/main" id="{707D6D81-B6C3-4B5D-BB88-9C1643AAE8D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57347" name="AutoShape 2">
            <a:extLst>
              <a:ext uri="{FF2B5EF4-FFF2-40B4-BE49-F238E27FC236}">
                <a16:creationId xmlns:a16="http://schemas.microsoft.com/office/drawing/2014/main" id="{17724FF9-0357-4B5F-AD91-2AF8C34D63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7348" name="AutoShape 3">
            <a:extLst>
              <a:ext uri="{FF2B5EF4-FFF2-40B4-BE49-F238E27FC236}">
                <a16:creationId xmlns:a16="http://schemas.microsoft.com/office/drawing/2014/main" id="{6B0EE054-E7D2-4292-AACE-864C101C7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7349" name="AutoShape 4">
            <a:extLst>
              <a:ext uri="{FF2B5EF4-FFF2-40B4-BE49-F238E27FC236}">
                <a16:creationId xmlns:a16="http://schemas.microsoft.com/office/drawing/2014/main" id="{4DD2D86B-B93D-4FD1-BB93-25655B7D2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7350" name="AutoShape 5">
            <a:extLst>
              <a:ext uri="{FF2B5EF4-FFF2-40B4-BE49-F238E27FC236}">
                <a16:creationId xmlns:a16="http://schemas.microsoft.com/office/drawing/2014/main" id="{D6C0F9D9-CAFE-4AF6-B440-7FDDF1237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7351" name="AutoShape 6">
            <a:extLst>
              <a:ext uri="{FF2B5EF4-FFF2-40B4-BE49-F238E27FC236}">
                <a16:creationId xmlns:a16="http://schemas.microsoft.com/office/drawing/2014/main" id="{AEE32BA8-830D-4953-A6B9-2EC52A2125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7352" name="Rectangle 7">
            <a:extLst>
              <a:ext uri="{FF2B5EF4-FFF2-40B4-BE49-F238E27FC236}">
                <a16:creationId xmlns:a16="http://schemas.microsoft.com/office/drawing/2014/main" id="{016E9ED5-3236-44CA-9BAD-6EC40FCB77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Egyptian Queen ruled Egypt alongside her husband Akhenaten? </a:t>
            </a:r>
          </a:p>
        </p:txBody>
      </p:sp>
      <p:sp>
        <p:nvSpPr>
          <p:cNvPr id="57353" name="Line 9">
            <a:extLst>
              <a:ext uri="{FF2B5EF4-FFF2-40B4-BE49-F238E27FC236}">
                <a16:creationId xmlns:a16="http://schemas.microsoft.com/office/drawing/2014/main" id="{B2E7B041-6752-4AFF-A6A7-34210264463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54" name="Line 10">
            <a:extLst>
              <a:ext uri="{FF2B5EF4-FFF2-40B4-BE49-F238E27FC236}">
                <a16:creationId xmlns:a16="http://schemas.microsoft.com/office/drawing/2014/main" id="{C6A9648F-1454-470D-AC19-ED009931628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55" name="Line 11">
            <a:extLst>
              <a:ext uri="{FF2B5EF4-FFF2-40B4-BE49-F238E27FC236}">
                <a16:creationId xmlns:a16="http://schemas.microsoft.com/office/drawing/2014/main" id="{9C76B825-439B-4478-8C41-09AF88ED8A4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56" name="Line 12">
            <a:extLst>
              <a:ext uri="{FF2B5EF4-FFF2-40B4-BE49-F238E27FC236}">
                <a16:creationId xmlns:a16="http://schemas.microsoft.com/office/drawing/2014/main" id="{9C21672D-63D0-4393-A13B-1A40E134059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57" name="Line 13">
            <a:extLst>
              <a:ext uri="{FF2B5EF4-FFF2-40B4-BE49-F238E27FC236}">
                <a16:creationId xmlns:a16="http://schemas.microsoft.com/office/drawing/2014/main" id="{CF40C6EE-74E8-42E9-8444-6A59B0043AD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58" name="Line 14">
            <a:extLst>
              <a:ext uri="{FF2B5EF4-FFF2-40B4-BE49-F238E27FC236}">
                <a16:creationId xmlns:a16="http://schemas.microsoft.com/office/drawing/2014/main" id="{07A78C05-C7B2-4445-B3DA-FA71A1CCD78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59" name="Line 15">
            <a:extLst>
              <a:ext uri="{FF2B5EF4-FFF2-40B4-BE49-F238E27FC236}">
                <a16:creationId xmlns:a16="http://schemas.microsoft.com/office/drawing/2014/main" id="{DE73DF08-F40D-444E-B759-600DC737B2F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60" name="Line 16">
            <a:extLst>
              <a:ext uri="{FF2B5EF4-FFF2-40B4-BE49-F238E27FC236}">
                <a16:creationId xmlns:a16="http://schemas.microsoft.com/office/drawing/2014/main" id="{36884F46-74AA-4D4B-9AC3-A51902F3CEC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61" name="Line 17">
            <a:extLst>
              <a:ext uri="{FF2B5EF4-FFF2-40B4-BE49-F238E27FC236}">
                <a16:creationId xmlns:a16="http://schemas.microsoft.com/office/drawing/2014/main" id="{41ABF61A-11F5-4127-A204-3D06422F894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62" name="Line 18">
            <a:extLst>
              <a:ext uri="{FF2B5EF4-FFF2-40B4-BE49-F238E27FC236}">
                <a16:creationId xmlns:a16="http://schemas.microsoft.com/office/drawing/2014/main" id="{3D244282-A023-4D83-A7BC-24D11FC9FDE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7363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1BCAD72-2058-4E15-AC42-537748CB4C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7364" name="AutoShape 20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F0C23A49-7DE2-4DE8-B2A6-7B5A8A5B5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7365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F645096B-D64B-4DAB-952B-EAA97382EA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Nefertiti</a:t>
            </a:r>
          </a:p>
        </p:txBody>
      </p:sp>
      <p:sp>
        <p:nvSpPr>
          <p:cNvPr id="57366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75F01735-CBFE-47C0-8993-2753ECF3E4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Tiy</a:t>
            </a:r>
          </a:p>
        </p:txBody>
      </p:sp>
      <p:sp>
        <p:nvSpPr>
          <p:cNvPr id="57367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76E54188-E118-443C-8FD4-BA51E67281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Cleopatra</a:t>
            </a:r>
          </a:p>
        </p:txBody>
      </p:sp>
      <p:sp>
        <p:nvSpPr>
          <p:cNvPr id="57368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C90EF579-66F2-4C68-A678-5CEB36756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Nefertari</a:t>
            </a:r>
          </a:p>
        </p:txBody>
      </p:sp>
      <p:sp>
        <p:nvSpPr>
          <p:cNvPr id="26" name="Rectangle 25">
            <a:hlinkClick r:id="rId6" action="ppaction://hlinksldjump"/>
            <a:extLst>
              <a:ext uri="{FF2B5EF4-FFF2-40B4-BE49-F238E27FC236}">
                <a16:creationId xmlns:a16="http://schemas.microsoft.com/office/drawing/2014/main" id="{09A0C9A3-73B9-441C-9493-4A8D04DA04E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2">
            <a:extLst>
              <a:ext uri="{FF2B5EF4-FFF2-40B4-BE49-F238E27FC236}">
                <a16:creationId xmlns:a16="http://schemas.microsoft.com/office/drawing/2014/main" id="{631678AF-CDCA-4408-BB32-6494FCC39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8371" name="AutoShape 3">
            <a:extLst>
              <a:ext uri="{FF2B5EF4-FFF2-40B4-BE49-F238E27FC236}">
                <a16:creationId xmlns:a16="http://schemas.microsoft.com/office/drawing/2014/main" id="{81BC81F9-6100-4E21-AEE3-A9BDF14DF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8372" name="AutoShape 4">
            <a:extLst>
              <a:ext uri="{FF2B5EF4-FFF2-40B4-BE49-F238E27FC236}">
                <a16:creationId xmlns:a16="http://schemas.microsoft.com/office/drawing/2014/main" id="{F02C253C-9757-42B1-9308-B21195CCC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8373" name="AutoShape 5">
            <a:extLst>
              <a:ext uri="{FF2B5EF4-FFF2-40B4-BE49-F238E27FC236}">
                <a16:creationId xmlns:a16="http://schemas.microsoft.com/office/drawing/2014/main" id="{09A34A67-90C9-4A61-8E9E-D0B7F0245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8374" name="AutoShape 6">
            <a:extLst>
              <a:ext uri="{FF2B5EF4-FFF2-40B4-BE49-F238E27FC236}">
                <a16:creationId xmlns:a16="http://schemas.microsoft.com/office/drawing/2014/main" id="{5E882943-3B75-4703-84E9-F1015AC2A6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8375" name="Rectangle 7">
            <a:extLst>
              <a:ext uri="{FF2B5EF4-FFF2-40B4-BE49-F238E27FC236}">
                <a16:creationId xmlns:a16="http://schemas.microsoft.com/office/drawing/2014/main" id="{8B024DEE-60D6-4FF8-A63B-4678B3C5E0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Egyptian Queen ruled Egypt alongside her husband Akhenaten? </a:t>
            </a:r>
          </a:p>
        </p:txBody>
      </p:sp>
      <p:sp>
        <p:nvSpPr>
          <p:cNvPr id="58376" name="Line 9">
            <a:extLst>
              <a:ext uri="{FF2B5EF4-FFF2-40B4-BE49-F238E27FC236}">
                <a16:creationId xmlns:a16="http://schemas.microsoft.com/office/drawing/2014/main" id="{387FD646-AE27-4F9E-941B-3FC51CCC44C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77" name="Line 10">
            <a:extLst>
              <a:ext uri="{FF2B5EF4-FFF2-40B4-BE49-F238E27FC236}">
                <a16:creationId xmlns:a16="http://schemas.microsoft.com/office/drawing/2014/main" id="{D9D531A5-6084-4AAF-BB27-EDE6EA7E6FD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78" name="Line 11">
            <a:extLst>
              <a:ext uri="{FF2B5EF4-FFF2-40B4-BE49-F238E27FC236}">
                <a16:creationId xmlns:a16="http://schemas.microsoft.com/office/drawing/2014/main" id="{B5BCE36C-B79B-417A-A2F4-6570B9E801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79" name="Line 12">
            <a:extLst>
              <a:ext uri="{FF2B5EF4-FFF2-40B4-BE49-F238E27FC236}">
                <a16:creationId xmlns:a16="http://schemas.microsoft.com/office/drawing/2014/main" id="{E227B32F-CDBF-49A2-8626-C64E8CA831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80" name="Line 13">
            <a:extLst>
              <a:ext uri="{FF2B5EF4-FFF2-40B4-BE49-F238E27FC236}">
                <a16:creationId xmlns:a16="http://schemas.microsoft.com/office/drawing/2014/main" id="{7E86B903-BE96-4FB9-8307-D050C1A2428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81" name="Line 14">
            <a:extLst>
              <a:ext uri="{FF2B5EF4-FFF2-40B4-BE49-F238E27FC236}">
                <a16:creationId xmlns:a16="http://schemas.microsoft.com/office/drawing/2014/main" id="{77303378-42C2-4ECB-BB45-52B3009D14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82" name="Line 15">
            <a:extLst>
              <a:ext uri="{FF2B5EF4-FFF2-40B4-BE49-F238E27FC236}">
                <a16:creationId xmlns:a16="http://schemas.microsoft.com/office/drawing/2014/main" id="{FFB2E5E1-F1AF-4B3C-9A4A-29085F490D8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83" name="Line 16">
            <a:extLst>
              <a:ext uri="{FF2B5EF4-FFF2-40B4-BE49-F238E27FC236}">
                <a16:creationId xmlns:a16="http://schemas.microsoft.com/office/drawing/2014/main" id="{12450A52-E683-4DEB-B5EF-BF1CE10A2AE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84" name="Line 17">
            <a:extLst>
              <a:ext uri="{FF2B5EF4-FFF2-40B4-BE49-F238E27FC236}">
                <a16:creationId xmlns:a16="http://schemas.microsoft.com/office/drawing/2014/main" id="{B71118E7-B304-4FF9-BCC4-32D6CC2A3A8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85" name="Line 18">
            <a:extLst>
              <a:ext uri="{FF2B5EF4-FFF2-40B4-BE49-F238E27FC236}">
                <a16:creationId xmlns:a16="http://schemas.microsoft.com/office/drawing/2014/main" id="{84C44331-DF43-421A-83DF-851CC018F10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838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BD0419D-2AD1-4100-BF6F-08A1D05E03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838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F78A2D74-01EF-420F-8059-2607BD6A6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8388" name="AutoShape 4">
            <a:extLst>
              <a:ext uri="{FF2B5EF4-FFF2-40B4-BE49-F238E27FC236}">
                <a16:creationId xmlns:a16="http://schemas.microsoft.com/office/drawing/2014/main" id="{5CF5E100-DD07-48B2-961B-DAECE5F61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Nefertiti</a:t>
            </a:r>
          </a:p>
        </p:txBody>
      </p:sp>
      <p:sp>
        <p:nvSpPr>
          <p:cNvPr id="58389" name="AutoShape 4">
            <a:extLst>
              <a:ext uri="{FF2B5EF4-FFF2-40B4-BE49-F238E27FC236}">
                <a16:creationId xmlns:a16="http://schemas.microsoft.com/office/drawing/2014/main" id="{70CED89D-8B0F-4332-B5B7-E92512AE9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Tiy</a:t>
            </a:r>
          </a:p>
        </p:txBody>
      </p:sp>
      <p:sp>
        <p:nvSpPr>
          <p:cNvPr id="58390" name="AutoShape 4">
            <a:extLst>
              <a:ext uri="{FF2B5EF4-FFF2-40B4-BE49-F238E27FC236}">
                <a16:creationId xmlns:a16="http://schemas.microsoft.com/office/drawing/2014/main" id="{4D3D9F86-E8DF-4FEA-8F45-D34C2B5C28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Cleopatra</a:t>
            </a:r>
          </a:p>
        </p:txBody>
      </p:sp>
      <p:sp>
        <p:nvSpPr>
          <p:cNvPr id="58391" name="AutoShape 4">
            <a:extLst>
              <a:ext uri="{FF2B5EF4-FFF2-40B4-BE49-F238E27FC236}">
                <a16:creationId xmlns:a16="http://schemas.microsoft.com/office/drawing/2014/main" id="{69E98D62-6CAF-4430-A4A4-B63E5FC63C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Nefertari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2">
            <a:extLst>
              <a:ext uri="{FF2B5EF4-FFF2-40B4-BE49-F238E27FC236}">
                <a16:creationId xmlns:a16="http://schemas.microsoft.com/office/drawing/2014/main" id="{8D0BBB9B-B1FE-4412-BBF4-A6DDBA503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6C9A33B1-D200-4A40-8F84-63E54D374D8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£64,000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9396" name="Line 4">
            <a:extLst>
              <a:ext uri="{FF2B5EF4-FFF2-40B4-BE49-F238E27FC236}">
                <a16:creationId xmlns:a16="http://schemas.microsoft.com/office/drawing/2014/main" id="{B4BE421D-7435-48FC-8371-E528EA6B229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9397" name="Line 5">
            <a:extLst>
              <a:ext uri="{FF2B5EF4-FFF2-40B4-BE49-F238E27FC236}">
                <a16:creationId xmlns:a16="http://schemas.microsoft.com/office/drawing/2014/main" id="{F9A981FD-BA5B-48EC-BDD8-521663ECE86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AutoShape 2">
            <a:extLst>
              <a:ext uri="{FF2B5EF4-FFF2-40B4-BE49-F238E27FC236}">
                <a16:creationId xmlns:a16="http://schemas.microsoft.com/office/drawing/2014/main" id="{918F2462-BAE8-4F29-98B4-EC0C7AE5DF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67D1919A-CA5F-4B82-A28B-13FC97F638B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12</a:t>
            </a:r>
          </a:p>
        </p:txBody>
      </p:sp>
      <p:sp>
        <p:nvSpPr>
          <p:cNvPr id="60420" name="Line 4">
            <a:extLst>
              <a:ext uri="{FF2B5EF4-FFF2-40B4-BE49-F238E27FC236}">
                <a16:creationId xmlns:a16="http://schemas.microsoft.com/office/drawing/2014/main" id="{0BCBBDE9-838B-4916-88E2-532C82D0C78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0421" name="Line 5">
            <a:extLst>
              <a:ext uri="{FF2B5EF4-FFF2-40B4-BE49-F238E27FC236}">
                <a16:creationId xmlns:a16="http://schemas.microsoft.com/office/drawing/2014/main" id="{8584B546-059F-4D9F-B04C-FC85C7B17A3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">
            <a:extLst>
              <a:ext uri="{FF2B5EF4-FFF2-40B4-BE49-F238E27FC236}">
                <a16:creationId xmlns:a16="http://schemas.microsoft.com/office/drawing/2014/main" id="{FCDB26A4-A85A-4795-B2CA-4A373FCFB0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43" name="AutoShape 3">
            <a:extLst>
              <a:ext uri="{FF2B5EF4-FFF2-40B4-BE49-F238E27FC236}">
                <a16:creationId xmlns:a16="http://schemas.microsoft.com/office/drawing/2014/main" id="{2DBE2F90-CF01-47A9-AB04-4F36907DA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44" name="AutoShape 4">
            <a:extLst>
              <a:ext uri="{FF2B5EF4-FFF2-40B4-BE49-F238E27FC236}">
                <a16:creationId xmlns:a16="http://schemas.microsoft.com/office/drawing/2014/main" id="{44C63D05-635A-4678-8658-FCED6219A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45" name="AutoShape 5">
            <a:extLst>
              <a:ext uri="{FF2B5EF4-FFF2-40B4-BE49-F238E27FC236}">
                <a16:creationId xmlns:a16="http://schemas.microsoft.com/office/drawing/2014/main" id="{0C89451B-0CC4-4C79-9870-61B3336A8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46" name="AutoShape 6">
            <a:extLst>
              <a:ext uri="{FF2B5EF4-FFF2-40B4-BE49-F238E27FC236}">
                <a16:creationId xmlns:a16="http://schemas.microsoft.com/office/drawing/2014/main" id="{30AAFF8B-B775-4845-8201-F187DFA70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47" name="Rectangle 7">
            <a:extLst>
              <a:ext uri="{FF2B5EF4-FFF2-40B4-BE49-F238E27FC236}">
                <a16:creationId xmlns:a16="http://schemas.microsoft.com/office/drawing/2014/main" id="{3F98819E-9E4A-419F-B3F7-D8F6D6D66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face of the Great Sphinx of Giza is generally thought to represent the face of which pharaoh?</a:t>
            </a:r>
            <a:endParaRPr lang="en-US" altLang="en-US" sz="2800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1448" name="Line 9">
            <a:extLst>
              <a:ext uri="{FF2B5EF4-FFF2-40B4-BE49-F238E27FC236}">
                <a16:creationId xmlns:a16="http://schemas.microsoft.com/office/drawing/2014/main" id="{8C1428AB-F01A-4C42-BBEB-D9CD0B45B8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49" name="Line 10">
            <a:extLst>
              <a:ext uri="{FF2B5EF4-FFF2-40B4-BE49-F238E27FC236}">
                <a16:creationId xmlns:a16="http://schemas.microsoft.com/office/drawing/2014/main" id="{36A5D22C-3324-41B1-AA1B-4A5F39F30FE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0" name="Line 11">
            <a:extLst>
              <a:ext uri="{FF2B5EF4-FFF2-40B4-BE49-F238E27FC236}">
                <a16:creationId xmlns:a16="http://schemas.microsoft.com/office/drawing/2014/main" id="{C174A044-F607-447A-81D6-3A7D9355EA7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1" name="Line 12">
            <a:extLst>
              <a:ext uri="{FF2B5EF4-FFF2-40B4-BE49-F238E27FC236}">
                <a16:creationId xmlns:a16="http://schemas.microsoft.com/office/drawing/2014/main" id="{86B4D6BD-B02A-41FE-8807-711E08D9CF2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2" name="Line 13">
            <a:extLst>
              <a:ext uri="{FF2B5EF4-FFF2-40B4-BE49-F238E27FC236}">
                <a16:creationId xmlns:a16="http://schemas.microsoft.com/office/drawing/2014/main" id="{C4DD52D5-D2F3-49BB-88FC-E318FC25236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3" name="Line 14">
            <a:extLst>
              <a:ext uri="{FF2B5EF4-FFF2-40B4-BE49-F238E27FC236}">
                <a16:creationId xmlns:a16="http://schemas.microsoft.com/office/drawing/2014/main" id="{6F4DCEC0-CFF4-4F6E-AAE1-07EC4C130A9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4" name="Line 15">
            <a:extLst>
              <a:ext uri="{FF2B5EF4-FFF2-40B4-BE49-F238E27FC236}">
                <a16:creationId xmlns:a16="http://schemas.microsoft.com/office/drawing/2014/main" id="{91BDECCF-2B2D-43CA-98C7-473732DFEFC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5" name="Line 16">
            <a:extLst>
              <a:ext uri="{FF2B5EF4-FFF2-40B4-BE49-F238E27FC236}">
                <a16:creationId xmlns:a16="http://schemas.microsoft.com/office/drawing/2014/main" id="{8B6CFDB0-F4BB-4212-B1EE-E5F1A662ED8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6" name="Line 17">
            <a:extLst>
              <a:ext uri="{FF2B5EF4-FFF2-40B4-BE49-F238E27FC236}">
                <a16:creationId xmlns:a16="http://schemas.microsoft.com/office/drawing/2014/main" id="{31D37C64-2EDA-43CD-A125-BA2FBE743D0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7" name="Line 18">
            <a:extLst>
              <a:ext uri="{FF2B5EF4-FFF2-40B4-BE49-F238E27FC236}">
                <a16:creationId xmlns:a16="http://schemas.microsoft.com/office/drawing/2014/main" id="{2C25CB74-CB17-4739-92F5-997502CFE4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45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C8E4E84-17DB-45CD-9879-9DEA42964D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5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5C34899-59B0-4BA2-AADA-8B7E9C957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146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60AC160-1DDB-4CED-8E70-773F6E389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Akhenaten</a:t>
            </a:r>
          </a:p>
        </p:txBody>
      </p:sp>
      <p:sp>
        <p:nvSpPr>
          <p:cNvPr id="6146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07D4688-CA8D-4452-A554-2F7120A634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Thutmose III</a:t>
            </a:r>
          </a:p>
        </p:txBody>
      </p:sp>
      <p:sp>
        <p:nvSpPr>
          <p:cNvPr id="61462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40223B83-D177-48BD-A849-C2FB36395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Khafra</a:t>
            </a:r>
          </a:p>
        </p:txBody>
      </p:sp>
      <p:sp>
        <p:nvSpPr>
          <p:cNvPr id="61463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FDC268A-59F0-4607-8A7C-7F6C48D88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Tutankhamun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>
            <a:extLst>
              <a:ext uri="{FF2B5EF4-FFF2-40B4-BE49-F238E27FC236}">
                <a16:creationId xmlns:a16="http://schemas.microsoft.com/office/drawing/2014/main" id="{CA67D947-7634-4D2F-8C8E-250D17AD5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2467" name="AutoShape 3">
            <a:extLst>
              <a:ext uri="{FF2B5EF4-FFF2-40B4-BE49-F238E27FC236}">
                <a16:creationId xmlns:a16="http://schemas.microsoft.com/office/drawing/2014/main" id="{32685564-81D0-4F15-AA2E-90FDFE534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2468" name="AutoShape 4">
            <a:extLst>
              <a:ext uri="{FF2B5EF4-FFF2-40B4-BE49-F238E27FC236}">
                <a16:creationId xmlns:a16="http://schemas.microsoft.com/office/drawing/2014/main" id="{7602094D-5F88-4C51-B256-DCECDCB8A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2469" name="AutoShape 5">
            <a:extLst>
              <a:ext uri="{FF2B5EF4-FFF2-40B4-BE49-F238E27FC236}">
                <a16:creationId xmlns:a16="http://schemas.microsoft.com/office/drawing/2014/main" id="{9C64448E-47B8-4C0E-B8C3-7CE84E34D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2470" name="AutoShape 6">
            <a:extLst>
              <a:ext uri="{FF2B5EF4-FFF2-40B4-BE49-F238E27FC236}">
                <a16:creationId xmlns:a16="http://schemas.microsoft.com/office/drawing/2014/main" id="{682630DA-FDB3-495F-987A-EAABA6508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2471" name="Rectangle 7">
            <a:extLst>
              <a:ext uri="{FF2B5EF4-FFF2-40B4-BE49-F238E27FC236}">
                <a16:creationId xmlns:a16="http://schemas.microsoft.com/office/drawing/2014/main" id="{019C686B-82D3-4EE1-A911-DA55F5CE16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face of the Great Sphinx of Giza is generally thought to represent the face of which pharaoh?</a:t>
            </a:r>
            <a:endParaRPr lang="en-US" altLang="en-US" sz="3600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2472" name="Line 9">
            <a:extLst>
              <a:ext uri="{FF2B5EF4-FFF2-40B4-BE49-F238E27FC236}">
                <a16:creationId xmlns:a16="http://schemas.microsoft.com/office/drawing/2014/main" id="{F4C6867C-4BEF-42E3-A23D-38DD39ABBEE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73" name="Line 10">
            <a:extLst>
              <a:ext uri="{FF2B5EF4-FFF2-40B4-BE49-F238E27FC236}">
                <a16:creationId xmlns:a16="http://schemas.microsoft.com/office/drawing/2014/main" id="{C5551310-1663-4A37-83F4-1F013D8F712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74" name="Line 11">
            <a:extLst>
              <a:ext uri="{FF2B5EF4-FFF2-40B4-BE49-F238E27FC236}">
                <a16:creationId xmlns:a16="http://schemas.microsoft.com/office/drawing/2014/main" id="{CAB775D1-CDA4-4230-8275-9FEFD848E8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75" name="Line 12">
            <a:extLst>
              <a:ext uri="{FF2B5EF4-FFF2-40B4-BE49-F238E27FC236}">
                <a16:creationId xmlns:a16="http://schemas.microsoft.com/office/drawing/2014/main" id="{2E753E4C-F908-45F5-8F48-2DDDDB75300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76" name="Line 13">
            <a:extLst>
              <a:ext uri="{FF2B5EF4-FFF2-40B4-BE49-F238E27FC236}">
                <a16:creationId xmlns:a16="http://schemas.microsoft.com/office/drawing/2014/main" id="{6EACFE6D-9C54-4B4E-A764-C5AEB83202A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77" name="Line 14">
            <a:extLst>
              <a:ext uri="{FF2B5EF4-FFF2-40B4-BE49-F238E27FC236}">
                <a16:creationId xmlns:a16="http://schemas.microsoft.com/office/drawing/2014/main" id="{E0FBEFA8-51CE-4205-AB3A-7FE43C179E2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78" name="Line 15">
            <a:extLst>
              <a:ext uri="{FF2B5EF4-FFF2-40B4-BE49-F238E27FC236}">
                <a16:creationId xmlns:a16="http://schemas.microsoft.com/office/drawing/2014/main" id="{3875EA55-36F6-4C2D-B661-882940B8AFF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79" name="Line 16">
            <a:extLst>
              <a:ext uri="{FF2B5EF4-FFF2-40B4-BE49-F238E27FC236}">
                <a16:creationId xmlns:a16="http://schemas.microsoft.com/office/drawing/2014/main" id="{F3E1CBA0-AD4F-44D2-8D3A-320D44187B4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80" name="Line 17">
            <a:extLst>
              <a:ext uri="{FF2B5EF4-FFF2-40B4-BE49-F238E27FC236}">
                <a16:creationId xmlns:a16="http://schemas.microsoft.com/office/drawing/2014/main" id="{2E1A9C05-835A-48FF-A704-88E78BA18A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81" name="Line 18">
            <a:extLst>
              <a:ext uri="{FF2B5EF4-FFF2-40B4-BE49-F238E27FC236}">
                <a16:creationId xmlns:a16="http://schemas.microsoft.com/office/drawing/2014/main" id="{15272A2A-DA76-4E36-AE48-1CAC3C1993B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248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1B58F0F-4E04-4E70-9E55-3CBFA9462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248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148A3647-0383-423F-8563-F39022D749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248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6CD7AC2-7BFB-4473-ACF8-81957F905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Akhenaten</a:t>
            </a:r>
          </a:p>
        </p:txBody>
      </p:sp>
      <p:sp>
        <p:nvSpPr>
          <p:cNvPr id="6248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6A50B173-C701-4761-80FF-FB705FBF3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Thutmose III</a:t>
            </a:r>
          </a:p>
        </p:txBody>
      </p:sp>
      <p:sp>
        <p:nvSpPr>
          <p:cNvPr id="6248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529A2368-0677-4F9E-A8A4-0C9879C38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Khafra</a:t>
            </a:r>
          </a:p>
        </p:txBody>
      </p:sp>
      <p:sp>
        <p:nvSpPr>
          <p:cNvPr id="6248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AD346758-8D32-4D59-8392-352FF38A7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Tutankhamun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0F8581C0-9578-4F1E-B026-752BAE78DB9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>
            <a:extLst>
              <a:ext uri="{FF2B5EF4-FFF2-40B4-BE49-F238E27FC236}">
                <a16:creationId xmlns:a16="http://schemas.microsoft.com/office/drawing/2014/main" id="{980EC1AE-54B2-420F-91AD-C92F516DC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3491" name="AutoShape 3">
            <a:extLst>
              <a:ext uri="{FF2B5EF4-FFF2-40B4-BE49-F238E27FC236}">
                <a16:creationId xmlns:a16="http://schemas.microsoft.com/office/drawing/2014/main" id="{550829BD-47A0-4F39-BDD5-BD52D04865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3492" name="AutoShape 4">
            <a:extLst>
              <a:ext uri="{FF2B5EF4-FFF2-40B4-BE49-F238E27FC236}">
                <a16:creationId xmlns:a16="http://schemas.microsoft.com/office/drawing/2014/main" id="{068061B1-ABA8-4FBA-875D-9624AFE333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3493" name="AutoShape 5">
            <a:extLst>
              <a:ext uri="{FF2B5EF4-FFF2-40B4-BE49-F238E27FC236}">
                <a16:creationId xmlns:a16="http://schemas.microsoft.com/office/drawing/2014/main" id="{88327D34-7309-4C0B-A7D0-7DB74FA4A4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3494" name="AutoShape 6">
            <a:extLst>
              <a:ext uri="{FF2B5EF4-FFF2-40B4-BE49-F238E27FC236}">
                <a16:creationId xmlns:a16="http://schemas.microsoft.com/office/drawing/2014/main" id="{1287EE11-FDB5-4646-9776-CAB660E8E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3495" name="Rectangle 7">
            <a:extLst>
              <a:ext uri="{FF2B5EF4-FFF2-40B4-BE49-F238E27FC236}">
                <a16:creationId xmlns:a16="http://schemas.microsoft.com/office/drawing/2014/main" id="{4D09D6A6-CEA7-43B8-B30B-7CB3804871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face of the Great Sphinx of Giza is generally thought to represent the face of which pharaoh?</a:t>
            </a:r>
            <a:endParaRPr lang="en-US" altLang="en-US" sz="3600" dirty="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3496" name="Line 9">
            <a:extLst>
              <a:ext uri="{FF2B5EF4-FFF2-40B4-BE49-F238E27FC236}">
                <a16:creationId xmlns:a16="http://schemas.microsoft.com/office/drawing/2014/main" id="{983E2022-B64D-4CA7-A75E-A8E3D88E178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497" name="Line 10">
            <a:extLst>
              <a:ext uri="{FF2B5EF4-FFF2-40B4-BE49-F238E27FC236}">
                <a16:creationId xmlns:a16="http://schemas.microsoft.com/office/drawing/2014/main" id="{C7D15E54-8654-42C6-9E6C-028C90C95B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498" name="Line 11">
            <a:extLst>
              <a:ext uri="{FF2B5EF4-FFF2-40B4-BE49-F238E27FC236}">
                <a16:creationId xmlns:a16="http://schemas.microsoft.com/office/drawing/2014/main" id="{706D0C48-06E6-43B6-A388-FAE8CCE5B1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499" name="Line 12">
            <a:extLst>
              <a:ext uri="{FF2B5EF4-FFF2-40B4-BE49-F238E27FC236}">
                <a16:creationId xmlns:a16="http://schemas.microsoft.com/office/drawing/2014/main" id="{76152744-8180-4994-A7F8-E8550D0B717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500" name="Line 13">
            <a:extLst>
              <a:ext uri="{FF2B5EF4-FFF2-40B4-BE49-F238E27FC236}">
                <a16:creationId xmlns:a16="http://schemas.microsoft.com/office/drawing/2014/main" id="{07C1944D-BFD0-460A-A8B8-10BC85C0552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501" name="Line 14">
            <a:extLst>
              <a:ext uri="{FF2B5EF4-FFF2-40B4-BE49-F238E27FC236}">
                <a16:creationId xmlns:a16="http://schemas.microsoft.com/office/drawing/2014/main" id="{714B834A-2683-4DDF-A50F-3F544825BF9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502" name="Line 15">
            <a:extLst>
              <a:ext uri="{FF2B5EF4-FFF2-40B4-BE49-F238E27FC236}">
                <a16:creationId xmlns:a16="http://schemas.microsoft.com/office/drawing/2014/main" id="{4542C3F8-5436-44E5-B0B6-5EA4F26F0C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503" name="Line 16">
            <a:extLst>
              <a:ext uri="{FF2B5EF4-FFF2-40B4-BE49-F238E27FC236}">
                <a16:creationId xmlns:a16="http://schemas.microsoft.com/office/drawing/2014/main" id="{EA4AC156-E314-40FD-B612-8946DBDBDD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504" name="Line 17">
            <a:extLst>
              <a:ext uri="{FF2B5EF4-FFF2-40B4-BE49-F238E27FC236}">
                <a16:creationId xmlns:a16="http://schemas.microsoft.com/office/drawing/2014/main" id="{AD16A1DF-83D5-4450-B2AE-0D7733D9692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505" name="Line 18">
            <a:extLst>
              <a:ext uri="{FF2B5EF4-FFF2-40B4-BE49-F238E27FC236}">
                <a16:creationId xmlns:a16="http://schemas.microsoft.com/office/drawing/2014/main" id="{CAE2BFB0-AC1F-4FA2-9F09-F72E0B6F50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350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7506C9D-671C-4575-AC89-A883A56AB8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350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6394E24D-AB80-4C36-8323-7C19D9A5C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3508" name="AutoShape 4">
            <a:extLst>
              <a:ext uri="{FF2B5EF4-FFF2-40B4-BE49-F238E27FC236}">
                <a16:creationId xmlns:a16="http://schemas.microsoft.com/office/drawing/2014/main" id="{066A56D4-1D84-4CEB-875E-D96C3EDB6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Akhenaten</a:t>
            </a:r>
          </a:p>
        </p:txBody>
      </p:sp>
      <p:sp>
        <p:nvSpPr>
          <p:cNvPr id="63509" name="AutoShape 4">
            <a:extLst>
              <a:ext uri="{FF2B5EF4-FFF2-40B4-BE49-F238E27FC236}">
                <a16:creationId xmlns:a16="http://schemas.microsoft.com/office/drawing/2014/main" id="{110B3688-8E5E-41F6-B1C3-0D069E492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Thutmose III</a:t>
            </a:r>
          </a:p>
        </p:txBody>
      </p:sp>
      <p:sp>
        <p:nvSpPr>
          <p:cNvPr id="63510" name="AutoShape 4">
            <a:extLst>
              <a:ext uri="{FF2B5EF4-FFF2-40B4-BE49-F238E27FC236}">
                <a16:creationId xmlns:a16="http://schemas.microsoft.com/office/drawing/2014/main" id="{62866A1A-73BF-4A82-BADC-045F29096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Khafra</a:t>
            </a:r>
          </a:p>
        </p:txBody>
      </p:sp>
      <p:sp>
        <p:nvSpPr>
          <p:cNvPr id="63511" name="AutoShape 4">
            <a:extLst>
              <a:ext uri="{FF2B5EF4-FFF2-40B4-BE49-F238E27FC236}">
                <a16:creationId xmlns:a16="http://schemas.microsoft.com/office/drawing/2014/main" id="{CC903D29-FE2D-4877-87DF-EE31D4969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Tutankhamun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>
            <a:extLst>
              <a:ext uri="{FF2B5EF4-FFF2-40B4-BE49-F238E27FC236}">
                <a16:creationId xmlns:a16="http://schemas.microsoft.com/office/drawing/2014/main" id="{CE669906-7948-43FB-8415-5B6936B4A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7150DCCC-C20E-42F4-9256-FCC7AB334FE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£125,000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4516" name="Line 4">
            <a:extLst>
              <a:ext uri="{FF2B5EF4-FFF2-40B4-BE49-F238E27FC236}">
                <a16:creationId xmlns:a16="http://schemas.microsoft.com/office/drawing/2014/main" id="{52831CCE-ED28-4865-9382-79088F177C4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4517" name="Line 5">
            <a:extLst>
              <a:ext uri="{FF2B5EF4-FFF2-40B4-BE49-F238E27FC236}">
                <a16:creationId xmlns:a16="http://schemas.microsoft.com/office/drawing/2014/main" id="{BE4656DA-2FD4-4C2A-9E0F-FE25044AFA9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>
            <a:extLst>
              <a:ext uri="{FF2B5EF4-FFF2-40B4-BE49-F238E27FC236}">
                <a16:creationId xmlns:a16="http://schemas.microsoft.com/office/drawing/2014/main" id="{8AD29231-B256-4668-B385-B9528CEC7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A0BED44B-E69F-4921-9375-0BE26224A3C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13</a:t>
            </a:r>
          </a:p>
        </p:txBody>
      </p:sp>
      <p:sp>
        <p:nvSpPr>
          <p:cNvPr id="65540" name="Line 4">
            <a:extLst>
              <a:ext uri="{FF2B5EF4-FFF2-40B4-BE49-F238E27FC236}">
                <a16:creationId xmlns:a16="http://schemas.microsoft.com/office/drawing/2014/main" id="{AE79E527-645E-4A0C-ACB5-7A13ED93C7E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5541" name="Line 5">
            <a:extLst>
              <a:ext uri="{FF2B5EF4-FFF2-40B4-BE49-F238E27FC236}">
                <a16:creationId xmlns:a16="http://schemas.microsoft.com/office/drawing/2014/main" id="{5395F7A9-24B6-4319-B0A3-98D22EBA296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AutoShape 2">
            <a:extLst>
              <a:ext uri="{FF2B5EF4-FFF2-40B4-BE49-F238E27FC236}">
                <a16:creationId xmlns:a16="http://schemas.microsoft.com/office/drawing/2014/main" id="{BC436A42-A705-41B2-A326-1B6BB5BBA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6563" name="AutoShape 3">
            <a:extLst>
              <a:ext uri="{FF2B5EF4-FFF2-40B4-BE49-F238E27FC236}">
                <a16:creationId xmlns:a16="http://schemas.microsoft.com/office/drawing/2014/main" id="{3C704C5F-3E48-4422-8C35-17231F314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6564" name="AutoShape 4">
            <a:extLst>
              <a:ext uri="{FF2B5EF4-FFF2-40B4-BE49-F238E27FC236}">
                <a16:creationId xmlns:a16="http://schemas.microsoft.com/office/drawing/2014/main" id="{EADA433E-1E72-42EB-B105-608E7A3845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6565" name="AutoShape 5">
            <a:extLst>
              <a:ext uri="{FF2B5EF4-FFF2-40B4-BE49-F238E27FC236}">
                <a16:creationId xmlns:a16="http://schemas.microsoft.com/office/drawing/2014/main" id="{7D3618A6-956D-4B8D-8667-152A22F12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6566" name="AutoShape 6">
            <a:extLst>
              <a:ext uri="{FF2B5EF4-FFF2-40B4-BE49-F238E27FC236}">
                <a16:creationId xmlns:a16="http://schemas.microsoft.com/office/drawing/2014/main" id="{C7B4F75A-C5FC-4919-A345-0E56397F0D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6567" name="Rectangle 7">
            <a:extLst>
              <a:ext uri="{FF2B5EF4-FFF2-40B4-BE49-F238E27FC236}">
                <a16:creationId xmlns:a16="http://schemas.microsoft.com/office/drawing/2014/main" id="{8277C8FB-C509-4CBB-A690-C9A22267E7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One of the ‘Seven Wonders of the World’ was built at Alexandria. What was it?</a:t>
            </a:r>
          </a:p>
        </p:txBody>
      </p:sp>
      <p:sp>
        <p:nvSpPr>
          <p:cNvPr id="66568" name="Line 9">
            <a:extLst>
              <a:ext uri="{FF2B5EF4-FFF2-40B4-BE49-F238E27FC236}">
                <a16:creationId xmlns:a16="http://schemas.microsoft.com/office/drawing/2014/main" id="{4A96A99D-D320-4B55-B192-60F27A91B81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69" name="Line 10">
            <a:extLst>
              <a:ext uri="{FF2B5EF4-FFF2-40B4-BE49-F238E27FC236}">
                <a16:creationId xmlns:a16="http://schemas.microsoft.com/office/drawing/2014/main" id="{C58093DB-926A-445B-A6D1-9C3617D7E5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0" name="Line 11">
            <a:extLst>
              <a:ext uri="{FF2B5EF4-FFF2-40B4-BE49-F238E27FC236}">
                <a16:creationId xmlns:a16="http://schemas.microsoft.com/office/drawing/2014/main" id="{DE90BD4E-DF53-45E5-B7AD-B601921745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1" name="Line 12">
            <a:extLst>
              <a:ext uri="{FF2B5EF4-FFF2-40B4-BE49-F238E27FC236}">
                <a16:creationId xmlns:a16="http://schemas.microsoft.com/office/drawing/2014/main" id="{EB73B5F0-09B7-416C-BC7D-44578EAD671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2" name="Line 13">
            <a:extLst>
              <a:ext uri="{FF2B5EF4-FFF2-40B4-BE49-F238E27FC236}">
                <a16:creationId xmlns:a16="http://schemas.microsoft.com/office/drawing/2014/main" id="{1C97DA5F-1F9F-4655-954E-A04C47FF20C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3" name="Line 14">
            <a:extLst>
              <a:ext uri="{FF2B5EF4-FFF2-40B4-BE49-F238E27FC236}">
                <a16:creationId xmlns:a16="http://schemas.microsoft.com/office/drawing/2014/main" id="{69F0963C-CA9B-430B-BBB9-9D357CBD011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4" name="Line 15">
            <a:extLst>
              <a:ext uri="{FF2B5EF4-FFF2-40B4-BE49-F238E27FC236}">
                <a16:creationId xmlns:a16="http://schemas.microsoft.com/office/drawing/2014/main" id="{838FB463-AFDF-4E8D-82A6-4251A53F984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5" name="Line 16">
            <a:extLst>
              <a:ext uri="{FF2B5EF4-FFF2-40B4-BE49-F238E27FC236}">
                <a16:creationId xmlns:a16="http://schemas.microsoft.com/office/drawing/2014/main" id="{463B2592-1B32-482C-A202-610213E387F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6" name="Line 17">
            <a:extLst>
              <a:ext uri="{FF2B5EF4-FFF2-40B4-BE49-F238E27FC236}">
                <a16:creationId xmlns:a16="http://schemas.microsoft.com/office/drawing/2014/main" id="{95F582D2-BCAA-49E8-BE25-5835396A07A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7" name="Line 18">
            <a:extLst>
              <a:ext uri="{FF2B5EF4-FFF2-40B4-BE49-F238E27FC236}">
                <a16:creationId xmlns:a16="http://schemas.microsoft.com/office/drawing/2014/main" id="{612AF032-3E60-4CC5-9DAA-D5DBE2CDC5E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657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17CF5D6-07A3-48CA-AB81-22FD1E845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657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AA6B061E-4D79-482D-B40D-3CC52FC990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658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E9905AE2-0E43-48BC-A37D-DE7D97210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mausoleum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581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9212C183-9818-4194-8464-F3C3DE21A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lighthouse</a:t>
            </a:r>
            <a:endParaRPr lang="en-US" alt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58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A81A87E8-EED9-4847-8CB6-C307CB19E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496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temple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583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947C7063-2AD8-41E0-AB45-816EC4D16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alt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great statue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2">
            <a:extLst>
              <a:ext uri="{FF2B5EF4-FFF2-40B4-BE49-F238E27FC236}">
                <a16:creationId xmlns:a16="http://schemas.microsoft.com/office/drawing/2014/main" id="{7DBCF209-D774-465C-A26C-FAE2D41CB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7587" name="AutoShape 3">
            <a:extLst>
              <a:ext uri="{FF2B5EF4-FFF2-40B4-BE49-F238E27FC236}">
                <a16:creationId xmlns:a16="http://schemas.microsoft.com/office/drawing/2014/main" id="{4A0B20C4-51E9-4336-B56C-3680EA5CB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7588" name="AutoShape 4">
            <a:extLst>
              <a:ext uri="{FF2B5EF4-FFF2-40B4-BE49-F238E27FC236}">
                <a16:creationId xmlns:a16="http://schemas.microsoft.com/office/drawing/2014/main" id="{FB3A9482-C5E0-49BB-A956-04115B7B3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7589" name="AutoShape 5">
            <a:extLst>
              <a:ext uri="{FF2B5EF4-FFF2-40B4-BE49-F238E27FC236}">
                <a16:creationId xmlns:a16="http://schemas.microsoft.com/office/drawing/2014/main" id="{848E8301-0D61-4794-A649-E6EEA9789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7590" name="AutoShape 6">
            <a:extLst>
              <a:ext uri="{FF2B5EF4-FFF2-40B4-BE49-F238E27FC236}">
                <a16:creationId xmlns:a16="http://schemas.microsoft.com/office/drawing/2014/main" id="{583AC508-81E0-4371-94B5-E685F99BDB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7591" name="Rectangle 7">
            <a:extLst>
              <a:ext uri="{FF2B5EF4-FFF2-40B4-BE49-F238E27FC236}">
                <a16:creationId xmlns:a16="http://schemas.microsoft.com/office/drawing/2014/main" id="{BC2D4E00-BE6A-4019-A4F9-D1F2D682BB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One of the ‘Seven Wonders of the World’ was built at Alexandria. What was it?</a:t>
            </a:r>
          </a:p>
        </p:txBody>
      </p:sp>
      <p:sp>
        <p:nvSpPr>
          <p:cNvPr id="67592" name="Line 9">
            <a:extLst>
              <a:ext uri="{FF2B5EF4-FFF2-40B4-BE49-F238E27FC236}">
                <a16:creationId xmlns:a16="http://schemas.microsoft.com/office/drawing/2014/main" id="{75DACF49-4778-4F48-9464-E6303A9A3A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593" name="Line 10">
            <a:extLst>
              <a:ext uri="{FF2B5EF4-FFF2-40B4-BE49-F238E27FC236}">
                <a16:creationId xmlns:a16="http://schemas.microsoft.com/office/drawing/2014/main" id="{D896BF4E-6861-4D38-B87A-B13EA67BD9B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594" name="Line 11">
            <a:extLst>
              <a:ext uri="{FF2B5EF4-FFF2-40B4-BE49-F238E27FC236}">
                <a16:creationId xmlns:a16="http://schemas.microsoft.com/office/drawing/2014/main" id="{A15DC6BE-B2DF-46F5-8F5F-D1A6F9C8016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595" name="Line 12">
            <a:extLst>
              <a:ext uri="{FF2B5EF4-FFF2-40B4-BE49-F238E27FC236}">
                <a16:creationId xmlns:a16="http://schemas.microsoft.com/office/drawing/2014/main" id="{AD8551FE-C226-45D1-8903-F99985CE0A0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596" name="Line 13">
            <a:extLst>
              <a:ext uri="{FF2B5EF4-FFF2-40B4-BE49-F238E27FC236}">
                <a16:creationId xmlns:a16="http://schemas.microsoft.com/office/drawing/2014/main" id="{8B061D5F-0213-4BF6-AF35-85F3CD7A054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597" name="Line 14">
            <a:extLst>
              <a:ext uri="{FF2B5EF4-FFF2-40B4-BE49-F238E27FC236}">
                <a16:creationId xmlns:a16="http://schemas.microsoft.com/office/drawing/2014/main" id="{BE15B4C6-2507-4C4B-8984-6345087A74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598" name="Line 15">
            <a:extLst>
              <a:ext uri="{FF2B5EF4-FFF2-40B4-BE49-F238E27FC236}">
                <a16:creationId xmlns:a16="http://schemas.microsoft.com/office/drawing/2014/main" id="{559E0A17-F776-461F-9E0B-B8BB0DA7736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599" name="Line 16">
            <a:extLst>
              <a:ext uri="{FF2B5EF4-FFF2-40B4-BE49-F238E27FC236}">
                <a16:creationId xmlns:a16="http://schemas.microsoft.com/office/drawing/2014/main" id="{390B9E13-2FDE-4407-BD2C-A855FD2682A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600" name="Line 17">
            <a:extLst>
              <a:ext uri="{FF2B5EF4-FFF2-40B4-BE49-F238E27FC236}">
                <a16:creationId xmlns:a16="http://schemas.microsoft.com/office/drawing/2014/main" id="{F3A0CA2A-CC97-4098-8168-4370AFCFC8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601" name="Line 18">
            <a:extLst>
              <a:ext uri="{FF2B5EF4-FFF2-40B4-BE49-F238E27FC236}">
                <a16:creationId xmlns:a16="http://schemas.microsoft.com/office/drawing/2014/main" id="{16E11FAB-FC38-47E6-B171-81D5D2CD45C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760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DCC3C46-760C-43F0-893D-0BD8D0E27B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760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B332D219-3F07-4B62-B249-75FB8E998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760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5DA879E8-C844-47E3-99F6-D2A5D562B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mausoleum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60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9B3FFF41-8B16-4623-9E6E-C91D0D892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lighthouse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60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D4B20F36-531B-4DC3-8DCE-7C2A1CA35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496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temple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60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9934A487-CDA1-4141-8DBF-0B4AAEAC3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great statue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5B4F57CF-CBD9-404B-914A-FB4D1BD9F2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AutoShape 2">
            <a:extLst>
              <a:ext uri="{FF2B5EF4-FFF2-40B4-BE49-F238E27FC236}">
                <a16:creationId xmlns:a16="http://schemas.microsoft.com/office/drawing/2014/main" id="{4ED125A4-6822-44C7-979F-9BF5BAE194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8611" name="AutoShape 3">
            <a:extLst>
              <a:ext uri="{FF2B5EF4-FFF2-40B4-BE49-F238E27FC236}">
                <a16:creationId xmlns:a16="http://schemas.microsoft.com/office/drawing/2014/main" id="{92D4242E-03A7-4F44-BEEE-AC0381369A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8612" name="AutoShape 4">
            <a:extLst>
              <a:ext uri="{FF2B5EF4-FFF2-40B4-BE49-F238E27FC236}">
                <a16:creationId xmlns:a16="http://schemas.microsoft.com/office/drawing/2014/main" id="{0047D556-BB46-4F4A-8D59-D73320AEF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8613" name="AutoShape 5">
            <a:extLst>
              <a:ext uri="{FF2B5EF4-FFF2-40B4-BE49-F238E27FC236}">
                <a16:creationId xmlns:a16="http://schemas.microsoft.com/office/drawing/2014/main" id="{16094FDF-1961-430F-9B30-FF433648E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8614" name="AutoShape 6">
            <a:extLst>
              <a:ext uri="{FF2B5EF4-FFF2-40B4-BE49-F238E27FC236}">
                <a16:creationId xmlns:a16="http://schemas.microsoft.com/office/drawing/2014/main" id="{79234B6C-0AF4-4E06-87A6-51991CFE5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8615" name="Rectangle 7">
            <a:extLst>
              <a:ext uri="{FF2B5EF4-FFF2-40B4-BE49-F238E27FC236}">
                <a16:creationId xmlns:a16="http://schemas.microsoft.com/office/drawing/2014/main" id="{DA7780FC-B8E0-40BC-BBED-2959CF0E6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One of the ‘Seven Wonders of the World’ was built at Alexandria. What was it?</a:t>
            </a:r>
          </a:p>
        </p:txBody>
      </p:sp>
      <p:sp>
        <p:nvSpPr>
          <p:cNvPr id="68616" name="Line 9">
            <a:extLst>
              <a:ext uri="{FF2B5EF4-FFF2-40B4-BE49-F238E27FC236}">
                <a16:creationId xmlns:a16="http://schemas.microsoft.com/office/drawing/2014/main" id="{BD190CBB-C3A0-4815-A448-91D2A1F2C59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17" name="Line 10">
            <a:extLst>
              <a:ext uri="{FF2B5EF4-FFF2-40B4-BE49-F238E27FC236}">
                <a16:creationId xmlns:a16="http://schemas.microsoft.com/office/drawing/2014/main" id="{E29988EB-A860-4E9E-B4CF-3741B2EEF1F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18" name="Line 11">
            <a:extLst>
              <a:ext uri="{FF2B5EF4-FFF2-40B4-BE49-F238E27FC236}">
                <a16:creationId xmlns:a16="http://schemas.microsoft.com/office/drawing/2014/main" id="{783ED118-0029-408C-8234-69C3DD45E5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19" name="Line 12">
            <a:extLst>
              <a:ext uri="{FF2B5EF4-FFF2-40B4-BE49-F238E27FC236}">
                <a16:creationId xmlns:a16="http://schemas.microsoft.com/office/drawing/2014/main" id="{0024E17C-3564-4607-810E-CC1BA4F5ED4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20" name="Line 13">
            <a:extLst>
              <a:ext uri="{FF2B5EF4-FFF2-40B4-BE49-F238E27FC236}">
                <a16:creationId xmlns:a16="http://schemas.microsoft.com/office/drawing/2014/main" id="{0C76C8E8-CF4A-4D99-87EA-4697C5EFB7F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21" name="Line 14">
            <a:extLst>
              <a:ext uri="{FF2B5EF4-FFF2-40B4-BE49-F238E27FC236}">
                <a16:creationId xmlns:a16="http://schemas.microsoft.com/office/drawing/2014/main" id="{37BA0DD9-299E-4DBA-AB9D-BCB38564D34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22" name="Line 15">
            <a:extLst>
              <a:ext uri="{FF2B5EF4-FFF2-40B4-BE49-F238E27FC236}">
                <a16:creationId xmlns:a16="http://schemas.microsoft.com/office/drawing/2014/main" id="{648794F7-6399-491E-8EE0-21D2109FE99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23" name="Line 16">
            <a:extLst>
              <a:ext uri="{FF2B5EF4-FFF2-40B4-BE49-F238E27FC236}">
                <a16:creationId xmlns:a16="http://schemas.microsoft.com/office/drawing/2014/main" id="{873D0B6F-2A55-42E1-8C91-17D4956CD7A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24" name="Line 17">
            <a:extLst>
              <a:ext uri="{FF2B5EF4-FFF2-40B4-BE49-F238E27FC236}">
                <a16:creationId xmlns:a16="http://schemas.microsoft.com/office/drawing/2014/main" id="{4A4AF1B0-1A30-4FD9-ACC3-37AFBFC0AB2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25" name="Line 18">
            <a:extLst>
              <a:ext uri="{FF2B5EF4-FFF2-40B4-BE49-F238E27FC236}">
                <a16:creationId xmlns:a16="http://schemas.microsoft.com/office/drawing/2014/main" id="{6BC6626E-8682-417D-9C05-C889D8C1C1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862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383DDDB-E315-4370-A0DF-6036A15337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862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008D3B85-4066-4E9F-A079-AAFC355B0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8628" name="AutoShape 4">
            <a:extLst>
              <a:ext uri="{FF2B5EF4-FFF2-40B4-BE49-F238E27FC236}">
                <a16:creationId xmlns:a16="http://schemas.microsoft.com/office/drawing/2014/main" id="{C265D120-5BFB-41A1-B56D-FD46FD095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mausoleum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629" name="AutoShape 4">
            <a:extLst>
              <a:ext uri="{FF2B5EF4-FFF2-40B4-BE49-F238E27FC236}">
                <a16:creationId xmlns:a16="http://schemas.microsoft.com/office/drawing/2014/main" id="{2140FA0F-0D89-4643-A171-08E0896D81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lighthouse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630" name="AutoShape 4">
            <a:extLst>
              <a:ext uri="{FF2B5EF4-FFF2-40B4-BE49-F238E27FC236}">
                <a16:creationId xmlns:a16="http://schemas.microsoft.com/office/drawing/2014/main" id="{D8AF7849-1770-4704-A4B2-3960BD970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496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temple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631" name="AutoShape 4">
            <a:extLst>
              <a:ext uri="{FF2B5EF4-FFF2-40B4-BE49-F238E27FC236}">
                <a16:creationId xmlns:a16="http://schemas.microsoft.com/office/drawing/2014/main" id="{4735644B-395E-435D-A352-4DBD6132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3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great statue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AutoShape 2">
            <a:extLst>
              <a:ext uri="{FF2B5EF4-FFF2-40B4-BE49-F238E27FC236}">
                <a16:creationId xmlns:a16="http://schemas.microsoft.com/office/drawing/2014/main" id="{A1E8EE7D-F5AF-483B-862A-F2CBFFAB0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C78D00B2-043C-4A8E-8569-BF61D4852CD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£250,000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69636" name="Line 4">
            <a:extLst>
              <a:ext uri="{FF2B5EF4-FFF2-40B4-BE49-F238E27FC236}">
                <a16:creationId xmlns:a16="http://schemas.microsoft.com/office/drawing/2014/main" id="{2EC82BA8-04BE-4B1E-906C-73ECD580805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9637" name="Line 5">
            <a:extLst>
              <a:ext uri="{FF2B5EF4-FFF2-40B4-BE49-F238E27FC236}">
                <a16:creationId xmlns:a16="http://schemas.microsoft.com/office/drawing/2014/main" id="{C18DEA34-4F92-4FD4-B2F8-49E31AF247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AutoShape 2">
            <a:extLst>
              <a:ext uri="{FF2B5EF4-FFF2-40B4-BE49-F238E27FC236}">
                <a16:creationId xmlns:a16="http://schemas.microsoft.com/office/drawing/2014/main" id="{4EC297CF-EDE8-4E14-A371-C2056C300E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F1363A09-CA18-4C07-A96C-8E9E6FABA57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14</a:t>
            </a:r>
          </a:p>
        </p:txBody>
      </p:sp>
      <p:sp>
        <p:nvSpPr>
          <p:cNvPr id="70660" name="Line 4">
            <a:extLst>
              <a:ext uri="{FF2B5EF4-FFF2-40B4-BE49-F238E27FC236}">
                <a16:creationId xmlns:a16="http://schemas.microsoft.com/office/drawing/2014/main" id="{24FE8A30-C0DC-4937-9C64-6888C530A0D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0661" name="Line 5">
            <a:extLst>
              <a:ext uri="{FF2B5EF4-FFF2-40B4-BE49-F238E27FC236}">
                <a16:creationId xmlns:a16="http://schemas.microsoft.com/office/drawing/2014/main" id="{0123ABA2-139F-4222-A1F9-EAB2E33CA1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AutoShape 2">
            <a:extLst>
              <a:ext uri="{FF2B5EF4-FFF2-40B4-BE49-F238E27FC236}">
                <a16:creationId xmlns:a16="http://schemas.microsoft.com/office/drawing/2014/main" id="{B1B0DC36-E94C-4E9F-937A-2FB2158A1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683" name="AutoShape 3">
            <a:extLst>
              <a:ext uri="{FF2B5EF4-FFF2-40B4-BE49-F238E27FC236}">
                <a16:creationId xmlns:a16="http://schemas.microsoft.com/office/drawing/2014/main" id="{5330E46B-2AED-4F77-9086-A81027359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684" name="AutoShape 4">
            <a:extLst>
              <a:ext uri="{FF2B5EF4-FFF2-40B4-BE49-F238E27FC236}">
                <a16:creationId xmlns:a16="http://schemas.microsoft.com/office/drawing/2014/main" id="{783EB8AB-B503-4B0E-9EC2-2A749DC69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685" name="AutoShape 5">
            <a:extLst>
              <a:ext uri="{FF2B5EF4-FFF2-40B4-BE49-F238E27FC236}">
                <a16:creationId xmlns:a16="http://schemas.microsoft.com/office/drawing/2014/main" id="{19184E87-21DF-4DE1-8C71-08E5002987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686" name="AutoShape 6">
            <a:extLst>
              <a:ext uri="{FF2B5EF4-FFF2-40B4-BE49-F238E27FC236}">
                <a16:creationId xmlns:a16="http://schemas.microsoft.com/office/drawing/2014/main" id="{A1839BF6-C25B-49BC-AD06-C89CE03C05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687" name="Rectangle 7">
            <a:extLst>
              <a:ext uri="{FF2B5EF4-FFF2-40B4-BE49-F238E27FC236}">
                <a16:creationId xmlns:a16="http://schemas.microsoft.com/office/drawing/2014/main" id="{D2366516-1A1D-42E5-A14E-461460A6CD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What are the three major kingdoms which make up the history of Egypt?</a:t>
            </a:r>
          </a:p>
        </p:txBody>
      </p:sp>
      <p:sp>
        <p:nvSpPr>
          <p:cNvPr id="71688" name="Line 9">
            <a:extLst>
              <a:ext uri="{FF2B5EF4-FFF2-40B4-BE49-F238E27FC236}">
                <a16:creationId xmlns:a16="http://schemas.microsoft.com/office/drawing/2014/main" id="{374D6F5A-A5C2-499C-B6DC-BC7C2E0AF9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89" name="Line 10">
            <a:extLst>
              <a:ext uri="{FF2B5EF4-FFF2-40B4-BE49-F238E27FC236}">
                <a16:creationId xmlns:a16="http://schemas.microsoft.com/office/drawing/2014/main" id="{046EC128-AB50-4F11-B69D-1326B372E8E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0" name="Line 11">
            <a:extLst>
              <a:ext uri="{FF2B5EF4-FFF2-40B4-BE49-F238E27FC236}">
                <a16:creationId xmlns:a16="http://schemas.microsoft.com/office/drawing/2014/main" id="{2050F606-5CFD-42F4-BE00-191285A2DA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1" name="Line 12">
            <a:extLst>
              <a:ext uri="{FF2B5EF4-FFF2-40B4-BE49-F238E27FC236}">
                <a16:creationId xmlns:a16="http://schemas.microsoft.com/office/drawing/2014/main" id="{7DB8079D-95B6-4D47-A7A6-E2CDD3DB00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2" name="Line 13">
            <a:extLst>
              <a:ext uri="{FF2B5EF4-FFF2-40B4-BE49-F238E27FC236}">
                <a16:creationId xmlns:a16="http://schemas.microsoft.com/office/drawing/2014/main" id="{1E80D894-5CD9-40B7-AE32-6F31D760A9E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3" name="Line 14">
            <a:extLst>
              <a:ext uri="{FF2B5EF4-FFF2-40B4-BE49-F238E27FC236}">
                <a16:creationId xmlns:a16="http://schemas.microsoft.com/office/drawing/2014/main" id="{E2CDE3D4-817F-492B-9439-E7E39283C0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4" name="Line 15">
            <a:extLst>
              <a:ext uri="{FF2B5EF4-FFF2-40B4-BE49-F238E27FC236}">
                <a16:creationId xmlns:a16="http://schemas.microsoft.com/office/drawing/2014/main" id="{DC8A9011-0B9C-45C2-AAEB-DFD7A08215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5" name="Line 16">
            <a:extLst>
              <a:ext uri="{FF2B5EF4-FFF2-40B4-BE49-F238E27FC236}">
                <a16:creationId xmlns:a16="http://schemas.microsoft.com/office/drawing/2014/main" id="{4AA174A2-3BEE-425F-8382-DAE53607F6E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6" name="Line 17">
            <a:extLst>
              <a:ext uri="{FF2B5EF4-FFF2-40B4-BE49-F238E27FC236}">
                <a16:creationId xmlns:a16="http://schemas.microsoft.com/office/drawing/2014/main" id="{F3EF532E-B216-41B3-8587-5B4A19752F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7" name="Line 18">
            <a:extLst>
              <a:ext uri="{FF2B5EF4-FFF2-40B4-BE49-F238E27FC236}">
                <a16:creationId xmlns:a16="http://schemas.microsoft.com/office/drawing/2014/main" id="{4B4927B1-F04E-43E5-910A-E7271D6D276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69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B04B82B6-734D-4DA3-98ED-583B64A64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69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C4D7DDFD-46C0-494F-BFD2-2016C2BC7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170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59A6D11D-BCD1-4894-96B9-21FB4B3EEB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Ancient, Median and Modern</a:t>
            </a:r>
          </a:p>
        </p:txBody>
      </p:sp>
      <p:sp>
        <p:nvSpPr>
          <p:cNvPr id="71702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90E3E28C-763D-4479-82EF-EACF9706E1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Old, Middle and New</a:t>
            </a:r>
          </a:p>
        </p:txBody>
      </p:sp>
      <p:sp>
        <p:nvSpPr>
          <p:cNvPr id="71703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B800A713-9A28-4139-8907-1A74BD4DFC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Bronze, Silver and Gold</a:t>
            </a:r>
          </a:p>
        </p:txBody>
      </p:sp>
      <p:sp>
        <p:nvSpPr>
          <p:cNvPr id="71704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A2C5A70B-BA11-4F34-8E4D-E7C0C0254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Assyrian, Greek and Roman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AutoShape 2">
            <a:extLst>
              <a:ext uri="{FF2B5EF4-FFF2-40B4-BE49-F238E27FC236}">
                <a16:creationId xmlns:a16="http://schemas.microsoft.com/office/drawing/2014/main" id="{573BCDA8-7295-4305-B131-720F4D5AD1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2707" name="AutoShape 3">
            <a:extLst>
              <a:ext uri="{FF2B5EF4-FFF2-40B4-BE49-F238E27FC236}">
                <a16:creationId xmlns:a16="http://schemas.microsoft.com/office/drawing/2014/main" id="{FBA12860-A4F6-4516-83C8-A21915470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2708" name="AutoShape 4">
            <a:extLst>
              <a:ext uri="{FF2B5EF4-FFF2-40B4-BE49-F238E27FC236}">
                <a16:creationId xmlns:a16="http://schemas.microsoft.com/office/drawing/2014/main" id="{5DFC7E76-6771-4116-961C-588E53CE65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2709" name="AutoShape 5">
            <a:extLst>
              <a:ext uri="{FF2B5EF4-FFF2-40B4-BE49-F238E27FC236}">
                <a16:creationId xmlns:a16="http://schemas.microsoft.com/office/drawing/2014/main" id="{3917EA24-8F52-4CAF-94EB-F6CE39170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2710" name="AutoShape 6">
            <a:extLst>
              <a:ext uri="{FF2B5EF4-FFF2-40B4-BE49-F238E27FC236}">
                <a16:creationId xmlns:a16="http://schemas.microsoft.com/office/drawing/2014/main" id="{E8707CC4-2269-4DBF-8983-CFCE7F093E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2711" name="Rectangle 7">
            <a:extLst>
              <a:ext uri="{FF2B5EF4-FFF2-40B4-BE49-F238E27FC236}">
                <a16:creationId xmlns:a16="http://schemas.microsoft.com/office/drawing/2014/main" id="{7013E646-319E-47F7-B83D-E6D9DABD25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What are the three major kingdoms which make up the history of Egypt?</a:t>
            </a:r>
          </a:p>
        </p:txBody>
      </p:sp>
      <p:sp>
        <p:nvSpPr>
          <p:cNvPr id="72712" name="Line 9">
            <a:extLst>
              <a:ext uri="{FF2B5EF4-FFF2-40B4-BE49-F238E27FC236}">
                <a16:creationId xmlns:a16="http://schemas.microsoft.com/office/drawing/2014/main" id="{3BB60A9C-E733-4B69-8783-99B3A5BC04E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13" name="Line 10">
            <a:extLst>
              <a:ext uri="{FF2B5EF4-FFF2-40B4-BE49-F238E27FC236}">
                <a16:creationId xmlns:a16="http://schemas.microsoft.com/office/drawing/2014/main" id="{5AD76A19-B94E-4BFE-B2F3-B3FE15E9CDA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14" name="Line 11">
            <a:extLst>
              <a:ext uri="{FF2B5EF4-FFF2-40B4-BE49-F238E27FC236}">
                <a16:creationId xmlns:a16="http://schemas.microsoft.com/office/drawing/2014/main" id="{0EBB953C-E431-4DD5-8D15-EBF7CBBA73D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15" name="Line 12">
            <a:extLst>
              <a:ext uri="{FF2B5EF4-FFF2-40B4-BE49-F238E27FC236}">
                <a16:creationId xmlns:a16="http://schemas.microsoft.com/office/drawing/2014/main" id="{30592569-EC47-489A-81E4-86CEBAE0D7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16" name="Line 13">
            <a:extLst>
              <a:ext uri="{FF2B5EF4-FFF2-40B4-BE49-F238E27FC236}">
                <a16:creationId xmlns:a16="http://schemas.microsoft.com/office/drawing/2014/main" id="{DA62C54F-E344-479E-BB8D-5E7D3FB0FCB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17" name="Line 14">
            <a:extLst>
              <a:ext uri="{FF2B5EF4-FFF2-40B4-BE49-F238E27FC236}">
                <a16:creationId xmlns:a16="http://schemas.microsoft.com/office/drawing/2014/main" id="{8D28910E-EB44-4F32-97FF-53BB916946A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18" name="Line 15">
            <a:extLst>
              <a:ext uri="{FF2B5EF4-FFF2-40B4-BE49-F238E27FC236}">
                <a16:creationId xmlns:a16="http://schemas.microsoft.com/office/drawing/2014/main" id="{11DA73D2-2CBF-4CE6-912F-6CDD0EC4F74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19" name="Line 16">
            <a:extLst>
              <a:ext uri="{FF2B5EF4-FFF2-40B4-BE49-F238E27FC236}">
                <a16:creationId xmlns:a16="http://schemas.microsoft.com/office/drawing/2014/main" id="{0B1813E3-F715-43FF-9054-8AA0FA63CF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20" name="Line 17">
            <a:extLst>
              <a:ext uri="{FF2B5EF4-FFF2-40B4-BE49-F238E27FC236}">
                <a16:creationId xmlns:a16="http://schemas.microsoft.com/office/drawing/2014/main" id="{95D4E55F-8166-485B-A144-27BD413B329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21" name="Line 18">
            <a:extLst>
              <a:ext uri="{FF2B5EF4-FFF2-40B4-BE49-F238E27FC236}">
                <a16:creationId xmlns:a16="http://schemas.microsoft.com/office/drawing/2014/main" id="{87D58B25-42A4-4B75-AB1A-11415C89E4A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272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4F62018-1821-486C-8E6E-5A69D4234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2723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5341DF47-62C4-4F05-B7F0-E240C7062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2725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9FAD411F-40E1-44F5-9FA1-F50E91435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Ancient, Median and Modern</a:t>
            </a:r>
          </a:p>
        </p:txBody>
      </p:sp>
      <p:sp>
        <p:nvSpPr>
          <p:cNvPr id="72726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28467340-0FC1-421D-B4A9-E2B7A0BEE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Old, Middle and New</a:t>
            </a:r>
          </a:p>
        </p:txBody>
      </p:sp>
      <p:sp>
        <p:nvSpPr>
          <p:cNvPr id="72727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C518B097-D853-4855-B50E-2F9A172024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Bronze, Silver and Gold</a:t>
            </a:r>
          </a:p>
        </p:txBody>
      </p:sp>
      <p:sp>
        <p:nvSpPr>
          <p:cNvPr id="72728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6C5D6EAA-EB04-4629-B891-BA1A660A9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Assyrian, Greek and Roman</a:t>
            </a:r>
          </a:p>
        </p:txBody>
      </p:sp>
      <p:sp>
        <p:nvSpPr>
          <p:cNvPr id="25" name="Rectangle 24">
            <a:hlinkClick r:id="rId5" action="ppaction://hlinksldjump"/>
            <a:extLst>
              <a:ext uri="{FF2B5EF4-FFF2-40B4-BE49-F238E27FC236}">
                <a16:creationId xmlns:a16="http://schemas.microsoft.com/office/drawing/2014/main" id="{89807280-8266-4120-9BC5-2F278AB02DB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2">
            <a:extLst>
              <a:ext uri="{FF2B5EF4-FFF2-40B4-BE49-F238E27FC236}">
                <a16:creationId xmlns:a16="http://schemas.microsoft.com/office/drawing/2014/main" id="{EBA8488D-D34D-4628-B7AB-002852DBA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3731" name="AutoShape 3">
            <a:extLst>
              <a:ext uri="{FF2B5EF4-FFF2-40B4-BE49-F238E27FC236}">
                <a16:creationId xmlns:a16="http://schemas.microsoft.com/office/drawing/2014/main" id="{75A444FC-D2EB-41C0-BC5D-7579892EC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3732" name="AutoShape 4">
            <a:extLst>
              <a:ext uri="{FF2B5EF4-FFF2-40B4-BE49-F238E27FC236}">
                <a16:creationId xmlns:a16="http://schemas.microsoft.com/office/drawing/2014/main" id="{D902C0E8-4B0D-451F-9F27-2B1A6DD27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3733" name="AutoShape 5">
            <a:extLst>
              <a:ext uri="{FF2B5EF4-FFF2-40B4-BE49-F238E27FC236}">
                <a16:creationId xmlns:a16="http://schemas.microsoft.com/office/drawing/2014/main" id="{56CB5FFF-5B2C-4B43-87BE-B8D2F4B68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3734" name="AutoShape 6">
            <a:extLst>
              <a:ext uri="{FF2B5EF4-FFF2-40B4-BE49-F238E27FC236}">
                <a16:creationId xmlns:a16="http://schemas.microsoft.com/office/drawing/2014/main" id="{307B8C67-0467-45B3-8F1C-8EA7CED76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3735" name="Rectangle 7">
            <a:extLst>
              <a:ext uri="{FF2B5EF4-FFF2-40B4-BE49-F238E27FC236}">
                <a16:creationId xmlns:a16="http://schemas.microsoft.com/office/drawing/2014/main" id="{1093ACFB-F725-431C-827E-3200420FFD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What are the three major kingdoms which make up the history of Egypt?</a:t>
            </a:r>
          </a:p>
        </p:txBody>
      </p:sp>
      <p:sp>
        <p:nvSpPr>
          <p:cNvPr id="73736" name="Line 9">
            <a:extLst>
              <a:ext uri="{FF2B5EF4-FFF2-40B4-BE49-F238E27FC236}">
                <a16:creationId xmlns:a16="http://schemas.microsoft.com/office/drawing/2014/main" id="{44D74D7D-242B-4458-AEFC-E960FF9ABD6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37" name="Line 10">
            <a:extLst>
              <a:ext uri="{FF2B5EF4-FFF2-40B4-BE49-F238E27FC236}">
                <a16:creationId xmlns:a16="http://schemas.microsoft.com/office/drawing/2014/main" id="{DD03AC11-63D1-4E56-A00E-48D6EB6F9EA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38" name="Line 11">
            <a:extLst>
              <a:ext uri="{FF2B5EF4-FFF2-40B4-BE49-F238E27FC236}">
                <a16:creationId xmlns:a16="http://schemas.microsoft.com/office/drawing/2014/main" id="{4A2C90C7-AEEF-4451-80F1-2B54CD05BD7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39" name="Line 12">
            <a:extLst>
              <a:ext uri="{FF2B5EF4-FFF2-40B4-BE49-F238E27FC236}">
                <a16:creationId xmlns:a16="http://schemas.microsoft.com/office/drawing/2014/main" id="{C1C48745-32A9-4CE7-A872-08C4607CDDE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40" name="Line 13">
            <a:extLst>
              <a:ext uri="{FF2B5EF4-FFF2-40B4-BE49-F238E27FC236}">
                <a16:creationId xmlns:a16="http://schemas.microsoft.com/office/drawing/2014/main" id="{60E2AB88-959A-4E68-8C35-844BF841FF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41" name="Line 14">
            <a:extLst>
              <a:ext uri="{FF2B5EF4-FFF2-40B4-BE49-F238E27FC236}">
                <a16:creationId xmlns:a16="http://schemas.microsoft.com/office/drawing/2014/main" id="{329DD794-9E93-4797-A68C-F41DF00966E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42" name="Line 15">
            <a:extLst>
              <a:ext uri="{FF2B5EF4-FFF2-40B4-BE49-F238E27FC236}">
                <a16:creationId xmlns:a16="http://schemas.microsoft.com/office/drawing/2014/main" id="{AC5325B5-4AB9-4E88-BD31-8ADFAE1FF94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43" name="Line 16">
            <a:extLst>
              <a:ext uri="{FF2B5EF4-FFF2-40B4-BE49-F238E27FC236}">
                <a16:creationId xmlns:a16="http://schemas.microsoft.com/office/drawing/2014/main" id="{9255761D-4DEA-4CF9-B036-A8333B25EC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44" name="Line 17">
            <a:extLst>
              <a:ext uri="{FF2B5EF4-FFF2-40B4-BE49-F238E27FC236}">
                <a16:creationId xmlns:a16="http://schemas.microsoft.com/office/drawing/2014/main" id="{869B79DC-179F-4635-ADFB-6623E7C06A2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45" name="Line 18">
            <a:extLst>
              <a:ext uri="{FF2B5EF4-FFF2-40B4-BE49-F238E27FC236}">
                <a16:creationId xmlns:a16="http://schemas.microsoft.com/office/drawing/2014/main" id="{09A7D8F8-1162-41AA-B708-9A4D589B1D8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74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0356E22-C361-4EA2-9FF7-6C93A73CB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374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0BFBB3D0-A66D-4A8D-83AD-309EC44F14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3749" name="AutoShape 4">
            <a:extLst>
              <a:ext uri="{FF2B5EF4-FFF2-40B4-BE49-F238E27FC236}">
                <a16:creationId xmlns:a16="http://schemas.microsoft.com/office/drawing/2014/main" id="{FF04A29C-FC0C-4084-8EDB-5E5FD5807D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Ancient, Median and Modern</a:t>
            </a:r>
          </a:p>
        </p:txBody>
      </p:sp>
      <p:sp>
        <p:nvSpPr>
          <p:cNvPr id="73750" name="AutoShape 4">
            <a:extLst>
              <a:ext uri="{FF2B5EF4-FFF2-40B4-BE49-F238E27FC236}">
                <a16:creationId xmlns:a16="http://schemas.microsoft.com/office/drawing/2014/main" id="{43EC0BA2-3834-45D3-BC8A-33BB08AEF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Old, Middle and New</a:t>
            </a:r>
          </a:p>
        </p:txBody>
      </p:sp>
      <p:sp>
        <p:nvSpPr>
          <p:cNvPr id="73751" name="AutoShape 4">
            <a:extLst>
              <a:ext uri="{FF2B5EF4-FFF2-40B4-BE49-F238E27FC236}">
                <a16:creationId xmlns:a16="http://schemas.microsoft.com/office/drawing/2014/main" id="{4D6DE24E-DD5D-4E95-9CD5-EAFB5597C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Bronze, Silver and Gold</a:t>
            </a:r>
          </a:p>
        </p:txBody>
      </p:sp>
      <p:sp>
        <p:nvSpPr>
          <p:cNvPr id="73752" name="AutoShape 4">
            <a:extLst>
              <a:ext uri="{FF2B5EF4-FFF2-40B4-BE49-F238E27FC236}">
                <a16:creationId xmlns:a16="http://schemas.microsoft.com/office/drawing/2014/main" id="{923DFF4C-58A6-442A-B890-BA44E88BA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Assyrian, Greek and Roman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AutoShape 2">
            <a:extLst>
              <a:ext uri="{FF2B5EF4-FFF2-40B4-BE49-F238E27FC236}">
                <a16:creationId xmlns:a16="http://schemas.microsoft.com/office/drawing/2014/main" id="{3A7F5F4A-6E44-49CD-9213-A46F1BCD8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BC2517E8-8F73-4CCD-995F-D49354F3EAE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£500,000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74756" name="Line 4">
            <a:extLst>
              <a:ext uri="{FF2B5EF4-FFF2-40B4-BE49-F238E27FC236}">
                <a16:creationId xmlns:a16="http://schemas.microsoft.com/office/drawing/2014/main" id="{C42CA611-967A-49FF-902B-FF24526BF4E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4757" name="Line 5">
            <a:extLst>
              <a:ext uri="{FF2B5EF4-FFF2-40B4-BE49-F238E27FC236}">
                <a16:creationId xmlns:a16="http://schemas.microsoft.com/office/drawing/2014/main" id="{DE8B3555-90B0-485E-9BA9-EE224021A5F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cashreg.wav"/>
      </p:stSnd>
    </p:sndAc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AutoShape 2">
            <a:extLst>
              <a:ext uri="{FF2B5EF4-FFF2-40B4-BE49-F238E27FC236}">
                <a16:creationId xmlns:a16="http://schemas.microsoft.com/office/drawing/2014/main" id="{2702351B-B4DA-41E0-8EF9-A133263FE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057400"/>
            <a:ext cx="8001000" cy="2743200"/>
          </a:xfrm>
          <a:prstGeom prst="hexagon">
            <a:avLst>
              <a:gd name="adj" fmla="val 713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3C18C90F-C717-4532-86E6-ABFC2E8C9B6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Question 15</a:t>
            </a:r>
          </a:p>
        </p:txBody>
      </p:sp>
      <p:sp>
        <p:nvSpPr>
          <p:cNvPr id="75780" name="Line 4">
            <a:extLst>
              <a:ext uri="{FF2B5EF4-FFF2-40B4-BE49-F238E27FC236}">
                <a16:creationId xmlns:a16="http://schemas.microsoft.com/office/drawing/2014/main" id="{C76DCA88-CA8E-4256-BE69-B6C998CE37D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5781" name="Line 5">
            <a:extLst>
              <a:ext uri="{FF2B5EF4-FFF2-40B4-BE49-F238E27FC236}">
                <a16:creationId xmlns:a16="http://schemas.microsoft.com/office/drawing/2014/main" id="{95D8944C-CEF2-4588-A771-9465A4B7539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AutoShape 2">
            <a:extLst>
              <a:ext uri="{FF2B5EF4-FFF2-40B4-BE49-F238E27FC236}">
                <a16:creationId xmlns:a16="http://schemas.microsoft.com/office/drawing/2014/main" id="{3E2D1F1A-F8CA-4533-8C46-EF4B7B831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6803" name="AutoShape 3">
            <a:extLst>
              <a:ext uri="{FF2B5EF4-FFF2-40B4-BE49-F238E27FC236}">
                <a16:creationId xmlns:a16="http://schemas.microsoft.com/office/drawing/2014/main" id="{74D032C4-6BC8-43B7-B77F-22D4E9DCEB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6804" name="AutoShape 4">
            <a:extLst>
              <a:ext uri="{FF2B5EF4-FFF2-40B4-BE49-F238E27FC236}">
                <a16:creationId xmlns:a16="http://schemas.microsoft.com/office/drawing/2014/main" id="{E9A09CFE-B08C-4726-AA3E-5E40CBB9D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6805" name="AutoShape 5">
            <a:extLst>
              <a:ext uri="{FF2B5EF4-FFF2-40B4-BE49-F238E27FC236}">
                <a16:creationId xmlns:a16="http://schemas.microsoft.com/office/drawing/2014/main" id="{FD7BBE81-E634-45A6-B1C0-D47B6444E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6806" name="AutoShape 6">
            <a:extLst>
              <a:ext uri="{FF2B5EF4-FFF2-40B4-BE49-F238E27FC236}">
                <a16:creationId xmlns:a16="http://schemas.microsoft.com/office/drawing/2014/main" id="{E972C60C-58D4-4594-AE5D-ED127E7708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6807" name="Rectangle 7">
            <a:extLst>
              <a:ext uri="{FF2B5EF4-FFF2-40B4-BE49-F238E27FC236}">
                <a16:creationId xmlns:a16="http://schemas.microsoft.com/office/drawing/2014/main" id="{A142816B-2465-42EC-8BB9-BB512446A4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archeologist and Egyptologist discovered the tomb of Tutankhamun?</a:t>
            </a:r>
          </a:p>
        </p:txBody>
      </p:sp>
      <p:sp>
        <p:nvSpPr>
          <p:cNvPr id="76808" name="Line 9">
            <a:extLst>
              <a:ext uri="{FF2B5EF4-FFF2-40B4-BE49-F238E27FC236}">
                <a16:creationId xmlns:a16="http://schemas.microsoft.com/office/drawing/2014/main" id="{19C546AC-FA12-41EA-A4E7-A95998AE858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09" name="Line 10">
            <a:extLst>
              <a:ext uri="{FF2B5EF4-FFF2-40B4-BE49-F238E27FC236}">
                <a16:creationId xmlns:a16="http://schemas.microsoft.com/office/drawing/2014/main" id="{A9623660-0254-4239-B1F2-27BEC3F4941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0" name="Line 11">
            <a:extLst>
              <a:ext uri="{FF2B5EF4-FFF2-40B4-BE49-F238E27FC236}">
                <a16:creationId xmlns:a16="http://schemas.microsoft.com/office/drawing/2014/main" id="{1182BCBA-EE65-4087-8D57-AD647EE6DB1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1" name="Line 12">
            <a:extLst>
              <a:ext uri="{FF2B5EF4-FFF2-40B4-BE49-F238E27FC236}">
                <a16:creationId xmlns:a16="http://schemas.microsoft.com/office/drawing/2014/main" id="{0B13D6F9-719E-48AD-BC25-01065EA74E2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2" name="Line 13">
            <a:extLst>
              <a:ext uri="{FF2B5EF4-FFF2-40B4-BE49-F238E27FC236}">
                <a16:creationId xmlns:a16="http://schemas.microsoft.com/office/drawing/2014/main" id="{4292C55C-3796-4FE6-8A45-B496CE02CEC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3" name="Line 14">
            <a:extLst>
              <a:ext uri="{FF2B5EF4-FFF2-40B4-BE49-F238E27FC236}">
                <a16:creationId xmlns:a16="http://schemas.microsoft.com/office/drawing/2014/main" id="{832C61DC-A4DD-45F3-9B8A-8CE58511A5A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4" name="Line 15">
            <a:extLst>
              <a:ext uri="{FF2B5EF4-FFF2-40B4-BE49-F238E27FC236}">
                <a16:creationId xmlns:a16="http://schemas.microsoft.com/office/drawing/2014/main" id="{72BCFA2E-B350-4D8C-BA07-26663D21D1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5" name="Line 16">
            <a:extLst>
              <a:ext uri="{FF2B5EF4-FFF2-40B4-BE49-F238E27FC236}">
                <a16:creationId xmlns:a16="http://schemas.microsoft.com/office/drawing/2014/main" id="{7E854E03-9209-44EE-A008-F18CF12650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6" name="Line 17">
            <a:extLst>
              <a:ext uri="{FF2B5EF4-FFF2-40B4-BE49-F238E27FC236}">
                <a16:creationId xmlns:a16="http://schemas.microsoft.com/office/drawing/2014/main" id="{D4087D8D-BC13-46A6-958B-7BCFCAAAF8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7" name="Line 18">
            <a:extLst>
              <a:ext uri="{FF2B5EF4-FFF2-40B4-BE49-F238E27FC236}">
                <a16:creationId xmlns:a16="http://schemas.microsoft.com/office/drawing/2014/main" id="{5C568CD7-A954-4D45-BE05-2098E1D12C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818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1F5FE57-1F4B-4933-89D7-A2F0E09CE2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6819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7BBD547A-C183-4136-BC73-959FE4FB5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6820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4E8E6C31-7C80-44CA-A2FA-C3B34B636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Greaves</a:t>
            </a:r>
          </a:p>
        </p:txBody>
      </p:sp>
      <p:sp>
        <p:nvSpPr>
          <p:cNvPr id="76821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309D3DF2-565D-44B7-A23A-FF76A38E2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Ippoloito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Rosellini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822" name="AutoShape 4">
            <a:hlinkClick r:id="rId4" action="ppaction://hlinksldjump"/>
            <a:extLst>
              <a:ext uri="{FF2B5EF4-FFF2-40B4-BE49-F238E27FC236}">
                <a16:creationId xmlns:a16="http://schemas.microsoft.com/office/drawing/2014/main" id="{093B671E-840F-4D5C-AB84-35EEDD36A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Thomas Young</a:t>
            </a:r>
          </a:p>
        </p:txBody>
      </p:sp>
      <p:sp>
        <p:nvSpPr>
          <p:cNvPr id="76823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4BF257D8-E44A-4B07-B130-6B8FE94E8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Howard Carter</a:t>
            </a:r>
          </a:p>
        </p:txBody>
      </p:sp>
    </p:spTree>
  </p:cSld>
  <p:clrMapOvr>
    <a:masterClrMapping/>
  </p:clrMapOvr>
  <p:transition>
    <p:zoom/>
    <p:sndAc>
      <p:stSnd>
        <p:snd r:embed="rId2" name="09. Who Correct.wav"/>
      </p:stSnd>
    </p:sndAc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hlinkClick r:id="rId3" action="ppaction://hlinksldjump"/>
            <a:extLst>
              <a:ext uri="{FF2B5EF4-FFF2-40B4-BE49-F238E27FC236}">
                <a16:creationId xmlns:a16="http://schemas.microsoft.com/office/drawing/2014/main" id="{65D77831-5F3D-4834-8FFC-A1A19DDA5D8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77826" name="AutoShape 2">
            <a:extLst>
              <a:ext uri="{FF2B5EF4-FFF2-40B4-BE49-F238E27FC236}">
                <a16:creationId xmlns:a16="http://schemas.microsoft.com/office/drawing/2014/main" id="{77AA6785-6650-41F6-8B81-2EE110EFA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7827" name="AutoShape 3">
            <a:extLst>
              <a:ext uri="{FF2B5EF4-FFF2-40B4-BE49-F238E27FC236}">
                <a16:creationId xmlns:a16="http://schemas.microsoft.com/office/drawing/2014/main" id="{8108C1BF-A5CD-4704-A1D3-188131375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7828" name="AutoShape 4">
            <a:extLst>
              <a:ext uri="{FF2B5EF4-FFF2-40B4-BE49-F238E27FC236}">
                <a16:creationId xmlns:a16="http://schemas.microsoft.com/office/drawing/2014/main" id="{A593B10A-6FC8-4F81-ACF2-0BF96896B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7829" name="AutoShape 5">
            <a:extLst>
              <a:ext uri="{FF2B5EF4-FFF2-40B4-BE49-F238E27FC236}">
                <a16:creationId xmlns:a16="http://schemas.microsoft.com/office/drawing/2014/main" id="{22FD075A-79ED-4082-BE76-30DB01F11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7830" name="AutoShape 6">
            <a:extLst>
              <a:ext uri="{FF2B5EF4-FFF2-40B4-BE49-F238E27FC236}">
                <a16:creationId xmlns:a16="http://schemas.microsoft.com/office/drawing/2014/main" id="{6962C14D-B3D2-4066-B3F9-B9E7F7C57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7831" name="Rectangle 7">
            <a:extLst>
              <a:ext uri="{FF2B5EF4-FFF2-40B4-BE49-F238E27FC236}">
                <a16:creationId xmlns:a16="http://schemas.microsoft.com/office/drawing/2014/main" id="{D04DCC1E-0BC6-4A78-859C-C108C77C78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archeologist and Egyptologist discovered the tomb of Tutankhamun?</a:t>
            </a:r>
          </a:p>
        </p:txBody>
      </p:sp>
      <p:sp>
        <p:nvSpPr>
          <p:cNvPr id="77832" name="Line 9">
            <a:extLst>
              <a:ext uri="{FF2B5EF4-FFF2-40B4-BE49-F238E27FC236}">
                <a16:creationId xmlns:a16="http://schemas.microsoft.com/office/drawing/2014/main" id="{FF3A5F32-FF21-4B78-83F2-E087C71853B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3" name="Line 10">
            <a:extLst>
              <a:ext uri="{FF2B5EF4-FFF2-40B4-BE49-F238E27FC236}">
                <a16:creationId xmlns:a16="http://schemas.microsoft.com/office/drawing/2014/main" id="{62A3008E-A03D-4FFD-9C10-4FCBC02CC8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4" name="Line 11">
            <a:extLst>
              <a:ext uri="{FF2B5EF4-FFF2-40B4-BE49-F238E27FC236}">
                <a16:creationId xmlns:a16="http://schemas.microsoft.com/office/drawing/2014/main" id="{23DA89D1-861F-4519-8C08-8EED4DDBF5B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5" name="Line 12">
            <a:extLst>
              <a:ext uri="{FF2B5EF4-FFF2-40B4-BE49-F238E27FC236}">
                <a16:creationId xmlns:a16="http://schemas.microsoft.com/office/drawing/2014/main" id="{EF22E6BD-5B75-4EAB-BA2C-2CB143BD259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6" name="Line 13">
            <a:extLst>
              <a:ext uri="{FF2B5EF4-FFF2-40B4-BE49-F238E27FC236}">
                <a16:creationId xmlns:a16="http://schemas.microsoft.com/office/drawing/2014/main" id="{35D20866-78E2-4B38-9DF2-3C9D1C7EFCC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7" name="Line 14">
            <a:extLst>
              <a:ext uri="{FF2B5EF4-FFF2-40B4-BE49-F238E27FC236}">
                <a16:creationId xmlns:a16="http://schemas.microsoft.com/office/drawing/2014/main" id="{D78AFC65-00D2-4C1F-AC83-522ACAD6567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8" name="Line 15">
            <a:extLst>
              <a:ext uri="{FF2B5EF4-FFF2-40B4-BE49-F238E27FC236}">
                <a16:creationId xmlns:a16="http://schemas.microsoft.com/office/drawing/2014/main" id="{3926ACD8-F48C-4281-8822-FFD3B013444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39" name="Line 16">
            <a:extLst>
              <a:ext uri="{FF2B5EF4-FFF2-40B4-BE49-F238E27FC236}">
                <a16:creationId xmlns:a16="http://schemas.microsoft.com/office/drawing/2014/main" id="{A19E97E9-512F-4788-BEED-653943FBBAC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40" name="Line 17">
            <a:extLst>
              <a:ext uri="{FF2B5EF4-FFF2-40B4-BE49-F238E27FC236}">
                <a16:creationId xmlns:a16="http://schemas.microsoft.com/office/drawing/2014/main" id="{78BFC253-67BC-4A15-BBF1-A683DE1A03F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41" name="Line 18">
            <a:extLst>
              <a:ext uri="{FF2B5EF4-FFF2-40B4-BE49-F238E27FC236}">
                <a16:creationId xmlns:a16="http://schemas.microsoft.com/office/drawing/2014/main" id="{766AEBC9-14D9-441F-8D5A-A9044A1092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842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00A0944-40B0-4BA9-907A-5970E7C77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7843" name="AutoShape 20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E2443872-5707-4577-A921-B2B080FFE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7844" name="Content Placeholder 2">
            <a:extLst>
              <a:ext uri="{FF2B5EF4-FFF2-40B4-BE49-F238E27FC236}">
                <a16:creationId xmlns:a16="http://schemas.microsoft.com/office/drawing/2014/main" id="{F2E029C9-ACF6-4284-B79B-413875D2FB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77845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E8A2ACA8-1C2C-485D-8C1B-7D72C791F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Greaves</a:t>
            </a:r>
          </a:p>
        </p:txBody>
      </p:sp>
      <p:sp>
        <p:nvSpPr>
          <p:cNvPr id="77846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0AC98116-BC06-41DF-9377-DD26E6C43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Ippoloito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Rosellini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847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0F1A9AF6-8FD4-44EA-A216-9554381C0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Thomas Young</a:t>
            </a:r>
          </a:p>
        </p:txBody>
      </p:sp>
      <p:sp>
        <p:nvSpPr>
          <p:cNvPr id="77848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5930DC98-0DBC-4664-A7D6-86688C5B5B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Howard Carter</a:t>
            </a:r>
          </a:p>
        </p:txBody>
      </p:sp>
    </p:spTree>
  </p:cSld>
  <p:clrMapOvr>
    <a:masterClrMapping/>
  </p:clrMapOvr>
  <p:transition>
    <p:zoom/>
    <p:sndAc>
      <p:stSnd>
        <p:snd r:embed="rId2" name="Wrong.wav"/>
      </p:stSnd>
    </p:sndAc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AutoShape 2">
            <a:extLst>
              <a:ext uri="{FF2B5EF4-FFF2-40B4-BE49-F238E27FC236}">
                <a16:creationId xmlns:a16="http://schemas.microsoft.com/office/drawing/2014/main" id="{A07CAB0A-4920-4BE4-B45A-67FDF25AD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32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8851" name="AutoShape 3">
            <a:extLst>
              <a:ext uri="{FF2B5EF4-FFF2-40B4-BE49-F238E27FC236}">
                <a16:creationId xmlns:a16="http://schemas.microsoft.com/office/drawing/2014/main" id="{B5C09FDB-36AE-4EA3-85FD-7C3CD5FED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8852" name="AutoShape 4">
            <a:extLst>
              <a:ext uri="{FF2B5EF4-FFF2-40B4-BE49-F238E27FC236}">
                <a16:creationId xmlns:a16="http://schemas.microsoft.com/office/drawing/2014/main" id="{27A74F0C-9137-46B3-8334-5FC3ECA5F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8853" name="AutoShape 5">
            <a:extLst>
              <a:ext uri="{FF2B5EF4-FFF2-40B4-BE49-F238E27FC236}">
                <a16:creationId xmlns:a16="http://schemas.microsoft.com/office/drawing/2014/main" id="{F4AE9D16-4833-4A42-9754-939F94D6F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28600"/>
            <a:ext cx="8001000" cy="2362200"/>
          </a:xfrm>
          <a:prstGeom prst="hexagon">
            <a:avLst>
              <a:gd name="adj" fmla="val 8280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8854" name="AutoShape 6">
            <a:extLst>
              <a:ext uri="{FF2B5EF4-FFF2-40B4-BE49-F238E27FC236}">
                <a16:creationId xmlns:a16="http://schemas.microsoft.com/office/drawing/2014/main" id="{196FB986-B348-4174-B7BE-B6E084BCF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50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8855" name="Rectangle 7">
            <a:extLst>
              <a:ext uri="{FF2B5EF4-FFF2-40B4-BE49-F238E27FC236}">
                <a16:creationId xmlns:a16="http://schemas.microsoft.com/office/drawing/2014/main" id="{BCB968CB-7B25-48E6-B063-BF15C29C08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696200" cy="2057400"/>
          </a:xfrm>
          <a:noFill/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Which archeologist and Egyptologist discovered the tomb of Tutankhamun?</a:t>
            </a:r>
          </a:p>
        </p:txBody>
      </p:sp>
      <p:sp>
        <p:nvSpPr>
          <p:cNvPr id="78856" name="Line 9">
            <a:extLst>
              <a:ext uri="{FF2B5EF4-FFF2-40B4-BE49-F238E27FC236}">
                <a16:creationId xmlns:a16="http://schemas.microsoft.com/office/drawing/2014/main" id="{7FD7C7A7-11E5-40D7-8374-DB43F9F71E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6172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57" name="Line 10">
            <a:extLst>
              <a:ext uri="{FF2B5EF4-FFF2-40B4-BE49-F238E27FC236}">
                <a16:creationId xmlns:a16="http://schemas.microsoft.com/office/drawing/2014/main" id="{CB1E3AA3-9DB1-4D50-A763-790A9C975E9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51816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58" name="Line 11">
            <a:extLst>
              <a:ext uri="{FF2B5EF4-FFF2-40B4-BE49-F238E27FC236}">
                <a16:creationId xmlns:a16="http://schemas.microsoft.com/office/drawing/2014/main" id="{D0BB8A2D-6F1B-42DB-B310-D5FF4B8EF04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41910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59" name="Line 12">
            <a:extLst>
              <a:ext uri="{FF2B5EF4-FFF2-40B4-BE49-F238E27FC236}">
                <a16:creationId xmlns:a16="http://schemas.microsoft.com/office/drawing/2014/main" id="{C34739DB-A911-412F-A0F9-9D645B261DE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2004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60" name="Line 13">
            <a:extLst>
              <a:ext uri="{FF2B5EF4-FFF2-40B4-BE49-F238E27FC236}">
                <a16:creationId xmlns:a16="http://schemas.microsoft.com/office/drawing/2014/main" id="{D03EB8E9-F6D9-4D13-B7D7-C150D70191B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61722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61" name="Line 14">
            <a:extLst>
              <a:ext uri="{FF2B5EF4-FFF2-40B4-BE49-F238E27FC236}">
                <a16:creationId xmlns:a16="http://schemas.microsoft.com/office/drawing/2014/main" id="{654CB6AC-4AEB-48DB-B9A3-87B926520C2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51816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62" name="Line 15">
            <a:extLst>
              <a:ext uri="{FF2B5EF4-FFF2-40B4-BE49-F238E27FC236}">
                <a16:creationId xmlns:a16="http://schemas.microsoft.com/office/drawing/2014/main" id="{E0860575-51BB-4837-8F02-D3FE931819C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41910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63" name="Line 16">
            <a:extLst>
              <a:ext uri="{FF2B5EF4-FFF2-40B4-BE49-F238E27FC236}">
                <a16:creationId xmlns:a16="http://schemas.microsoft.com/office/drawing/2014/main" id="{15D6CF68-432D-48FE-9C9F-392D3878F2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86800" y="3200400"/>
            <a:ext cx="4572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64" name="Line 17">
            <a:extLst>
              <a:ext uri="{FF2B5EF4-FFF2-40B4-BE49-F238E27FC236}">
                <a16:creationId xmlns:a16="http://schemas.microsoft.com/office/drawing/2014/main" id="{80F0C96D-BA64-468A-99BA-2ACEE1FFBCA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14478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65" name="Line 18">
            <a:extLst>
              <a:ext uri="{FF2B5EF4-FFF2-40B4-BE49-F238E27FC236}">
                <a16:creationId xmlns:a16="http://schemas.microsoft.com/office/drawing/2014/main" id="{9EEA8E38-332D-4056-A08D-E439F386CD4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14478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866" name="AutoShape 19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46F5C6D-6F01-489D-8B6B-BEF913EC2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0"/>
            <a:ext cx="457200" cy="4572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8867" name="AutoShape 20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4F3A8A8B-47EA-48D6-8E55-6BE27C5819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324600"/>
            <a:ext cx="457200" cy="533400"/>
          </a:xfrm>
          <a:prstGeom prst="actionButtonBlank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8868" name="Content Placeholder 2">
            <a:extLst>
              <a:ext uri="{FF2B5EF4-FFF2-40B4-BE49-F238E27FC236}">
                <a16:creationId xmlns:a16="http://schemas.microsoft.com/office/drawing/2014/main" id="{A5CAB994-10A7-404F-B36D-ED12FB77F0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78869" name="AutoShape 4">
            <a:extLst>
              <a:ext uri="{FF2B5EF4-FFF2-40B4-BE49-F238E27FC236}">
                <a16:creationId xmlns:a16="http://schemas.microsoft.com/office/drawing/2014/main" id="{0A1AE4A2-595E-463F-A009-C4451B2D0F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716588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Greaves</a:t>
            </a:r>
          </a:p>
        </p:txBody>
      </p:sp>
      <p:sp>
        <p:nvSpPr>
          <p:cNvPr id="78870" name="AutoShape 4">
            <a:extLst>
              <a:ext uri="{FF2B5EF4-FFF2-40B4-BE49-F238E27FC236}">
                <a16:creationId xmlns:a16="http://schemas.microsoft.com/office/drawing/2014/main" id="{C88EAA6C-1ED8-4133-B023-7435F1DE6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244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Ippoloito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Rosellini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871" name="AutoShape 4">
            <a:extLst>
              <a:ext uri="{FF2B5EF4-FFF2-40B4-BE49-F238E27FC236}">
                <a16:creationId xmlns:a16="http://schemas.microsoft.com/office/drawing/2014/main" id="{72E03A28-A6C8-4988-BD2D-AE545DF95D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3733800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Thomas Young</a:t>
            </a:r>
          </a:p>
        </p:txBody>
      </p:sp>
      <p:sp>
        <p:nvSpPr>
          <p:cNvPr id="78872" name="AutoShape 4">
            <a:extLst>
              <a:ext uri="{FF2B5EF4-FFF2-40B4-BE49-F238E27FC236}">
                <a16:creationId xmlns:a16="http://schemas.microsoft.com/office/drawing/2014/main" id="{4745FFE4-19C0-4E05-9890-FECBFC4BD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2746375"/>
            <a:ext cx="8153400" cy="838200"/>
          </a:xfrm>
          <a:prstGeom prst="hexagon">
            <a:avLst>
              <a:gd name="adj" fmla="val 30893"/>
              <a:gd name="vf" fmla="val 115470"/>
            </a:avLst>
          </a:prstGeom>
          <a:solidFill>
            <a:schemeClr val="accent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4000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Howard Carter</a:t>
            </a:r>
          </a:p>
        </p:txBody>
      </p:sp>
    </p:spTree>
  </p:cSld>
  <p:clrMapOvr>
    <a:masterClrMapping/>
  </p:clrMapOvr>
  <p:transition>
    <p:zoom/>
    <p:sndAc>
      <p:stSnd>
        <p:snd r:embed="rId2" name="Right.wav"/>
      </p:stSnd>
    </p:sndAc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AutoShape 2">
            <a:extLst>
              <a:ext uri="{FF2B5EF4-FFF2-40B4-BE49-F238E27FC236}">
                <a16:creationId xmlns:a16="http://schemas.microsoft.com/office/drawing/2014/main" id="{B8DEE003-A8B8-43C9-B3AD-EC8B5D76D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C500A913-108F-4BFA-95B5-06036A8D08F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819400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z="80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£1,000,000</a:t>
            </a:r>
            <a:endParaRPr lang="en-US" altLang="en-US" sz="80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79876" name="Line 4">
            <a:extLst>
              <a:ext uri="{FF2B5EF4-FFF2-40B4-BE49-F238E27FC236}">
                <a16:creationId xmlns:a16="http://schemas.microsoft.com/office/drawing/2014/main" id="{56660D7F-A54E-434C-85DE-89BB41708BF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9877" name="Line 5">
            <a:extLst>
              <a:ext uri="{FF2B5EF4-FFF2-40B4-BE49-F238E27FC236}">
                <a16:creationId xmlns:a16="http://schemas.microsoft.com/office/drawing/2014/main" id="{C0876E57-27A3-4BC4-8515-E1511A2A6C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AutoShape 2">
            <a:extLst>
              <a:ext uri="{FF2B5EF4-FFF2-40B4-BE49-F238E27FC236}">
                <a16:creationId xmlns:a16="http://schemas.microsoft.com/office/drawing/2014/main" id="{53101B87-3053-4CD3-A16D-12226B65B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0878348D-EDC1-4AF0-B215-35946BCFC7B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23900" y="2514600"/>
            <a:ext cx="7772400" cy="1905000"/>
          </a:xfrm>
        </p:spPr>
        <p:txBody>
          <a:bodyPr/>
          <a:lstStyle/>
          <a:p>
            <a:pPr eaLnBrk="1" hangingPunct="1"/>
            <a:r>
              <a:rPr lang="en-GB" altLang="en-US" sz="540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£0</a:t>
            </a:r>
            <a:br>
              <a:rPr lang="en-GB" altLang="en-US" sz="5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</a:br>
            <a:r>
              <a:rPr lang="en-GB" altLang="en-US" sz="5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GAME OVER</a:t>
            </a:r>
            <a:endParaRPr lang="en-US" altLang="en-US" sz="54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80900" name="Line 4">
            <a:extLst>
              <a:ext uri="{FF2B5EF4-FFF2-40B4-BE49-F238E27FC236}">
                <a16:creationId xmlns:a16="http://schemas.microsoft.com/office/drawing/2014/main" id="{4BB8CB47-F3CF-478E-8556-8CB01766856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0901" name="Line 5">
            <a:extLst>
              <a:ext uri="{FF2B5EF4-FFF2-40B4-BE49-F238E27FC236}">
                <a16:creationId xmlns:a16="http://schemas.microsoft.com/office/drawing/2014/main" id="{06354BF9-D83F-4507-970C-9BF8BCC2117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Price-is-right-losing-horn.wav"/>
      </p:stSnd>
    </p:sndAc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AutoShape 2">
            <a:extLst>
              <a:ext uri="{FF2B5EF4-FFF2-40B4-BE49-F238E27FC236}">
                <a16:creationId xmlns:a16="http://schemas.microsoft.com/office/drawing/2014/main" id="{FFE9D7E3-2600-4778-9C75-D22F9F149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6787E4BB-1E2A-41E3-9FD9-FA8DAAE3694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23900" y="2514600"/>
            <a:ext cx="7772400" cy="1905000"/>
          </a:xfrm>
        </p:spPr>
        <p:txBody>
          <a:bodyPr/>
          <a:lstStyle/>
          <a:p>
            <a:pPr eaLnBrk="1" hangingPunct="1"/>
            <a:r>
              <a:rPr lang="en-GB" altLang="en-US" sz="540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£1000</a:t>
            </a:r>
            <a:br>
              <a:rPr lang="en-GB" altLang="en-US" sz="5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</a:br>
            <a:r>
              <a:rPr lang="en-GB" altLang="en-US" sz="5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GAME OVER</a:t>
            </a:r>
            <a:endParaRPr lang="en-US" altLang="en-US" sz="54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81924" name="Line 4">
            <a:extLst>
              <a:ext uri="{FF2B5EF4-FFF2-40B4-BE49-F238E27FC236}">
                <a16:creationId xmlns:a16="http://schemas.microsoft.com/office/drawing/2014/main" id="{E9ABC1D9-99CE-47C3-B76F-7C38F96B9BA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25" name="Line 5">
            <a:extLst>
              <a:ext uri="{FF2B5EF4-FFF2-40B4-BE49-F238E27FC236}">
                <a16:creationId xmlns:a16="http://schemas.microsoft.com/office/drawing/2014/main" id="{3347A7F2-C735-4E6E-BF0E-27F4D5C485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Price-is-right-losing-horn.wav"/>
      </p:stSnd>
    </p:sndAc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AutoShape 2">
            <a:extLst>
              <a:ext uri="{FF2B5EF4-FFF2-40B4-BE49-F238E27FC236}">
                <a16:creationId xmlns:a16="http://schemas.microsoft.com/office/drawing/2014/main" id="{7DC3C7CA-BF04-4C1C-A108-C0FCEA874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2514600"/>
            <a:ext cx="8001000" cy="1905000"/>
          </a:xfrm>
          <a:prstGeom prst="hexagon">
            <a:avLst>
              <a:gd name="adj" fmla="val 10267"/>
              <a:gd name="vf" fmla="val 115470"/>
            </a:avLst>
          </a:prstGeom>
          <a:solidFill>
            <a:schemeClr val="tx1"/>
          </a:solidFill>
          <a:ln w="57150">
            <a:solidFill>
              <a:srgbClr val="0066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63EA96C6-FC81-4BFF-9922-4B5A2777F74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23900" y="2514600"/>
            <a:ext cx="7772400" cy="1905000"/>
          </a:xfrm>
        </p:spPr>
        <p:txBody>
          <a:bodyPr/>
          <a:lstStyle/>
          <a:p>
            <a:pPr eaLnBrk="1" hangingPunct="1"/>
            <a:r>
              <a:rPr lang="en-GB" altLang="en-US" sz="540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£32,000</a:t>
            </a:r>
            <a:br>
              <a:rPr lang="en-GB" altLang="en-US" sz="5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</a:br>
            <a:r>
              <a:rPr lang="en-GB" altLang="en-US" sz="5400">
                <a:solidFill>
                  <a:schemeClr val="bg1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GAME OVER</a:t>
            </a:r>
            <a:endParaRPr lang="en-US" altLang="en-US" sz="5400">
              <a:solidFill>
                <a:schemeClr val="bg1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82948" name="Line 4">
            <a:extLst>
              <a:ext uri="{FF2B5EF4-FFF2-40B4-BE49-F238E27FC236}">
                <a16:creationId xmlns:a16="http://schemas.microsoft.com/office/drawing/2014/main" id="{3F2B7C71-9CED-4585-B66D-B2161EFE40C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0" y="3505200"/>
            <a:ext cx="6096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2949" name="Line 5">
            <a:extLst>
              <a:ext uri="{FF2B5EF4-FFF2-40B4-BE49-F238E27FC236}">
                <a16:creationId xmlns:a16="http://schemas.microsoft.com/office/drawing/2014/main" id="{D690DAB9-B058-4A01-9824-70C5F58C16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610600" y="3505200"/>
            <a:ext cx="533400" cy="0"/>
          </a:xfrm>
          <a:prstGeom prst="line">
            <a:avLst/>
          </a:prstGeom>
          <a:noFill/>
          <a:ln w="57150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>
    <p:zoom/>
    <p:sndAc>
      <p:stSnd>
        <p:snd r:embed="rId2" name="Price-is-right-losing-horn.wav"/>
      </p:stSnd>
    </p:sndAc>
  </p:transition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1554</TotalTime>
  <Words>1245</Words>
  <Application>Microsoft Office PowerPoint</Application>
  <PresentationFormat>On-screen Show (4:3)</PresentationFormat>
  <Paragraphs>263</Paragraphs>
  <Slides>80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size="87" baseType="lpstr">
      <vt:lpstr>ＭＳ Ｐゴシック</vt:lpstr>
      <vt:lpstr>Arial</vt:lpstr>
      <vt:lpstr>Copperplate Gothic Bold</vt:lpstr>
      <vt:lpstr>Lucida Console</vt:lpstr>
      <vt:lpstr>Old English Text MT</vt:lpstr>
      <vt:lpstr>Times New Roman</vt:lpstr>
      <vt:lpstr>Default Design</vt:lpstr>
      <vt:lpstr>Millionaire Quiz  </vt:lpstr>
      <vt:lpstr>PowerPoint Presentation</vt:lpstr>
      <vt:lpstr>Question 1</vt:lpstr>
      <vt:lpstr>Some of the Ancient Egyptian pharaohs built which structures to serve as their tomb?</vt:lpstr>
      <vt:lpstr>Some of the Ancient Egyptian pharaohs built which structures to serve as their tomb?</vt:lpstr>
      <vt:lpstr>Some of the Ancient Egyptian pharaohs built which structures to serve as their tomb?</vt:lpstr>
      <vt:lpstr>£100</vt:lpstr>
      <vt:lpstr>Question 2</vt:lpstr>
      <vt:lpstr>Which body of water was critical to the development of the Ancient Egyptian civilization? </vt:lpstr>
      <vt:lpstr>Which body of water was critical to the development of the Ancient Egyptian civilization? </vt:lpstr>
      <vt:lpstr>Which body of water was critical to the development of the Ancient Egyptian civilization? </vt:lpstr>
      <vt:lpstr>£200</vt:lpstr>
      <vt:lpstr>Question 3</vt:lpstr>
      <vt:lpstr>Where was the Ancient Egyptian civilization located?</vt:lpstr>
      <vt:lpstr>Where was the Ancient Egyptian civilization located?</vt:lpstr>
      <vt:lpstr>Where was the Ancient Egyptian civilization located?</vt:lpstr>
      <vt:lpstr>£300</vt:lpstr>
      <vt:lpstr>Question 4</vt:lpstr>
      <vt:lpstr>Which other classical civilization conquered Egypt in 30 BCE?</vt:lpstr>
      <vt:lpstr>Which other classical civilization conquered Egypt in 30 BCE?</vt:lpstr>
      <vt:lpstr>Which other classical civilization conquered Egypt in 30 BCE?</vt:lpstr>
      <vt:lpstr>£500</vt:lpstr>
      <vt:lpstr>Question 5</vt:lpstr>
      <vt:lpstr>How did Cleopatra die?</vt:lpstr>
      <vt:lpstr>How did Cleopatra die?</vt:lpstr>
      <vt:lpstr>How did Cleopatra die?</vt:lpstr>
      <vt:lpstr>£1,000</vt:lpstr>
      <vt:lpstr>Question 6</vt:lpstr>
      <vt:lpstr>The Egyptian God of Death has what name?</vt:lpstr>
      <vt:lpstr>The Egyptian God of Death has what name?</vt:lpstr>
      <vt:lpstr>The Egyptian God of Death has what name?</vt:lpstr>
      <vt:lpstr>£2,000</vt:lpstr>
      <vt:lpstr>Question 7</vt:lpstr>
      <vt:lpstr>The Rosetta Stone, the key to translating Egyptian hieroglyphs is displayed in which museum? </vt:lpstr>
      <vt:lpstr>The Rosetta Stone, the key to translating Egyptian hieroglyphs is displayed in which museum? </vt:lpstr>
      <vt:lpstr>The Rosetta Stone, the key to translating Egyptian hieroglyphs is displayed in which museum? </vt:lpstr>
      <vt:lpstr>£4,000</vt:lpstr>
      <vt:lpstr>Question 8</vt:lpstr>
      <vt:lpstr>How did the Great Sphynx of Giza lose its nose?</vt:lpstr>
      <vt:lpstr>How did the Great Sphynx of Giza lose its nose?</vt:lpstr>
      <vt:lpstr>How did the Great Sphynx of Giza lose its nose?</vt:lpstr>
      <vt:lpstr>£8,000</vt:lpstr>
      <vt:lpstr>Question 9</vt:lpstr>
      <vt:lpstr>Egypt features prominently in which Bible story?</vt:lpstr>
      <vt:lpstr>Egypt features prominently in which Bible story?</vt:lpstr>
      <vt:lpstr>Egypt features prominently in which Bible story?</vt:lpstr>
      <vt:lpstr>£16,000</vt:lpstr>
      <vt:lpstr>Question 10</vt:lpstr>
      <vt:lpstr>How did Egyptians remove the brain from a body before it was mummified? </vt:lpstr>
      <vt:lpstr>How did Egyptians remove the brain from a body before it was mummified? </vt:lpstr>
      <vt:lpstr>How did Egyptians remove the brain from a body before it was mummified? </vt:lpstr>
      <vt:lpstr>£32,000</vt:lpstr>
      <vt:lpstr>Question 11</vt:lpstr>
      <vt:lpstr>Which Egyptian Queen ruled Egypt alongside her husband Akhenaten? </vt:lpstr>
      <vt:lpstr>Which Egyptian Queen ruled Egypt alongside her husband Akhenaten? </vt:lpstr>
      <vt:lpstr>Which Egyptian Queen ruled Egypt alongside her husband Akhenaten? </vt:lpstr>
      <vt:lpstr>£64,000</vt:lpstr>
      <vt:lpstr>Question 12</vt:lpstr>
      <vt:lpstr>The face of the Great Sphinx of Giza is generally thought to represent the face of which pharaoh?</vt:lpstr>
      <vt:lpstr>The face of the Great Sphinx of Giza is generally thought to represent the face of which pharaoh?</vt:lpstr>
      <vt:lpstr>The face of the Great Sphinx of Giza is generally thought to represent the face of which pharaoh?</vt:lpstr>
      <vt:lpstr>£125,000</vt:lpstr>
      <vt:lpstr>Question 13</vt:lpstr>
      <vt:lpstr>One of the ‘Seven Wonders of the World’ was built at Alexandria. What was it?</vt:lpstr>
      <vt:lpstr>One of the ‘Seven Wonders of the World’ was built at Alexandria. What was it?</vt:lpstr>
      <vt:lpstr>One of the ‘Seven Wonders of the World’ was built at Alexandria. What was it?</vt:lpstr>
      <vt:lpstr>£250,000</vt:lpstr>
      <vt:lpstr>Question 14</vt:lpstr>
      <vt:lpstr>What are the three major kingdoms which make up the history of Egypt?</vt:lpstr>
      <vt:lpstr>What are the three major kingdoms which make up the history of Egypt?</vt:lpstr>
      <vt:lpstr>What are the three major kingdoms which make up the history of Egypt?</vt:lpstr>
      <vt:lpstr>£500,000</vt:lpstr>
      <vt:lpstr>Question 15</vt:lpstr>
      <vt:lpstr>Which archeologist and Egyptologist discovered the tomb of Tutankhamun?</vt:lpstr>
      <vt:lpstr>Which archeologist and Egyptologist discovered the tomb of Tutankhamun?</vt:lpstr>
      <vt:lpstr>Which archeologist and Egyptologist discovered the tomb of Tutankhamun?</vt:lpstr>
      <vt:lpstr>£1,000,000</vt:lpstr>
      <vt:lpstr>£0 GAME OVER</vt:lpstr>
      <vt:lpstr>£1000 GAME OVER</vt:lpstr>
      <vt:lpstr>£32,000 GAME OVER</vt:lpstr>
    </vt:vector>
  </TitlesOfParts>
  <Company>NETLinc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Millionaire Quiz</dc:title>
  <dc:creator>GalvaniseEDU</dc:creator>
  <cp:lastModifiedBy>Jamie Stephens</cp:lastModifiedBy>
  <cp:revision>107</cp:revision>
  <dcterms:created xsi:type="dcterms:W3CDTF">2011-01-09T19:34:00Z</dcterms:created>
  <dcterms:modified xsi:type="dcterms:W3CDTF">2018-05-22T17:05:04Z</dcterms:modified>
</cp:coreProperties>
</file>