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22"/>
  </p:notesMasterIdLst>
  <p:handoutMasterIdLst>
    <p:handoutMasterId r:id="rId23"/>
  </p:handoutMasterIdLst>
  <p:sldIdLst>
    <p:sldId id="292" r:id="rId2"/>
    <p:sldId id="264" r:id="rId3"/>
    <p:sldId id="270" r:id="rId4"/>
    <p:sldId id="271" r:id="rId5"/>
    <p:sldId id="272" r:id="rId6"/>
    <p:sldId id="273" r:id="rId7"/>
    <p:sldId id="300" r:id="rId8"/>
    <p:sldId id="276" r:id="rId9"/>
    <p:sldId id="301" r:id="rId10"/>
    <p:sldId id="277" r:id="rId11"/>
    <p:sldId id="303" r:id="rId12"/>
    <p:sldId id="294" r:id="rId13"/>
    <p:sldId id="278" r:id="rId14"/>
    <p:sldId id="296" r:id="rId15"/>
    <p:sldId id="279" r:id="rId16"/>
    <p:sldId id="280" r:id="rId17"/>
    <p:sldId id="281" r:id="rId18"/>
    <p:sldId id="297" r:id="rId19"/>
    <p:sldId id="298" r:id="rId20"/>
    <p:sldId id="293" r:id="rId21"/>
  </p:sldIdLst>
  <p:sldSz cx="9144000" cy="6858000" type="screen4x3"/>
  <p:notesSz cx="6858000" cy="9144000"/>
  <p:embeddedFontLst>
    <p:embeddedFont>
      <p:font typeface="Twinkl SemiBold" charset="0"/>
      <p:bold r:id="rId24"/>
    </p:embeddedFont>
    <p:embeddedFont>
      <p:font typeface="Twinkl" panose="020B0604020202020204" charset="0"/>
      <p:regular r:id="rId25"/>
      <p:bold r:id="rId26"/>
    </p:embeddedFont>
    <p:embeddedFont>
      <p:font typeface="Tuffy" panose="020B0603060100000000" charset="0"/>
      <p:regular r:id="rId27"/>
      <p:bold r:id="rId28"/>
      <p:italic r:id="rId29"/>
      <p:boldItalic r:id="rId30"/>
    </p:embeddedFont>
    <p:embeddedFont>
      <p:font typeface="Calibri" panose="020F0502020204030204" pitchFamily="34" charset="0"/>
      <p:regular r:id="rId31"/>
      <p:bold r:id="rId32"/>
      <p:italic r:id="rId33"/>
      <p:boldItalic r:id="rId34"/>
    </p:embeddedFont>
    <p:embeddedFont>
      <p:font typeface="Sassoon Infant Rg" panose="02000503030000020003" charset="0"/>
      <p:regular r:id="rId35"/>
      <p:bold r:id="rId36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17" userDrawn="1">
          <p15:clr>
            <a:srgbClr val="A4A3A4"/>
          </p15:clr>
        </p15:guide>
        <p15:guide id="5" orient="horz" pos="3997" userDrawn="1">
          <p15:clr>
            <a:srgbClr val="A4A3A4"/>
          </p15:clr>
        </p15:guide>
        <p15:guide id="6" pos="5443" userDrawn="1">
          <p15:clr>
            <a:srgbClr val="A4A3A4"/>
          </p15:clr>
        </p15:guide>
        <p15:guide id="7" orient="horz" pos="323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59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0A9E8"/>
    <a:srgbClr val="92D7F8"/>
    <a:srgbClr val="6578A3"/>
    <a:srgbClr val="FFFFFF"/>
    <a:srgbClr val="3399FF"/>
    <a:srgbClr val="FEFBDA"/>
    <a:srgbClr val="14B4E4"/>
    <a:srgbClr val="DB5183"/>
    <a:srgbClr val="FF7E00"/>
    <a:srgbClr val="FFFF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1324" autoAdjust="0"/>
    <p:restoredTop sz="94660"/>
  </p:normalViewPr>
  <p:slideViewPr>
    <p:cSldViewPr snapToGrid="0" showGuides="1">
      <p:cViewPr varScale="1">
        <p:scale>
          <a:sx n="73" d="100"/>
          <a:sy n="73" d="100"/>
        </p:scale>
        <p:origin x="1470" y="72"/>
      </p:cViewPr>
      <p:guideLst>
        <p:guide orient="horz" pos="2160"/>
        <p:guide pos="2880"/>
        <p:guide pos="317"/>
        <p:guide orient="horz" pos="3997"/>
        <p:guide pos="5443"/>
        <p:guide orient="horz" pos="323"/>
        <p:guide pos="476"/>
        <p:guide orient="horz" pos="459"/>
        <p:guide orient="horz" pos="3838"/>
        <p:guide pos="5284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86" d="100"/>
          <a:sy n="86" d="100"/>
        </p:scale>
        <p:origin x="2928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3.fntdata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font" Target="fonts/font11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2.fntdata"/><Relationship Id="rId33" Type="http://schemas.openxmlformats.org/officeDocument/2006/relationships/font" Target="fonts/font10.fntdata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6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1.fntdata"/><Relationship Id="rId32" Type="http://schemas.openxmlformats.org/officeDocument/2006/relationships/font" Target="fonts/font9.fntdata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handoutMaster" Target="handoutMasters/handoutMaster1.xml"/><Relationship Id="rId28" Type="http://schemas.openxmlformats.org/officeDocument/2006/relationships/font" Target="fonts/font5.fntdata"/><Relationship Id="rId36" Type="http://schemas.openxmlformats.org/officeDocument/2006/relationships/font" Target="fonts/font13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8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font" Target="fonts/font4.fntdata"/><Relationship Id="rId30" Type="http://schemas.openxmlformats.org/officeDocument/2006/relationships/font" Target="fonts/font7.fntdata"/><Relationship Id="rId35" Type="http://schemas.openxmlformats.org/officeDocument/2006/relationships/font" Target="fonts/font12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78CB4B0-D90A-48C4-9D78-BD6BA73EB820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9E401DC-01A1-42F0-9D8B-68C1D821B5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9561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128D35-979B-429F-AFC5-34A277F93974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859107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ounded Rectangle 10"/>
          <p:cNvSpPr/>
          <p:nvPr userDrawn="1"/>
        </p:nvSpPr>
        <p:spPr bwMode="auto">
          <a:xfrm>
            <a:off x="457199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6725" y="1122363"/>
            <a:ext cx="8201025" cy="2387600"/>
          </a:xfrm>
        </p:spPr>
        <p:txBody>
          <a:bodyPr anchor="ctr" anchorCtr="1">
            <a:normAutofit/>
          </a:bodyPr>
          <a:lstStyle>
            <a:lvl1pPr algn="ctr">
              <a:defRPr sz="4000">
                <a:latin typeface="Twinkl SemiBold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6725" y="3602038"/>
            <a:ext cx="8201025" cy="1655762"/>
          </a:xfrm>
        </p:spPr>
        <p:txBody>
          <a:bodyPr/>
          <a:lstStyle>
            <a:lvl1pPr marL="0" indent="0" algn="ctr">
              <a:buNone/>
              <a:defRPr sz="2400">
                <a:latin typeface="Twinkl" pitchFamily="2" charset="0"/>
                <a:ea typeface="Twinkl" pitchFamily="2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9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>
            <a:lvl1pPr>
              <a:defRPr sz="4000" b="1">
                <a:latin typeface="Twinkl SemiBold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7" y="2153354"/>
            <a:ext cx="8220075" cy="4242683"/>
          </a:xfrm>
        </p:spPr>
        <p:txBody>
          <a:bodyPr/>
          <a:lstStyle>
            <a:lvl1pPr>
              <a:defRPr sz="1800">
                <a:latin typeface="Twinkl" pitchFamily="2" charset="0"/>
                <a:ea typeface="Twinkl" pitchFamily="2" charset="0"/>
              </a:defRPr>
            </a:lvl1pPr>
            <a:lvl2pPr>
              <a:defRPr sz="1600">
                <a:latin typeface="Twinkl" pitchFamily="2" charset="0"/>
                <a:ea typeface="Twinkl" pitchFamily="2" charset="0"/>
              </a:defRPr>
            </a:lvl2pPr>
            <a:lvl3pPr>
              <a:defRPr sz="1400">
                <a:latin typeface="Twinkl" pitchFamily="2" charset="0"/>
                <a:ea typeface="Twinkl" pitchFamily="2" charset="0"/>
              </a:defRPr>
            </a:lvl3pPr>
            <a:lvl4pPr>
              <a:defRPr sz="1400">
                <a:latin typeface="Twinkl" pitchFamily="2" charset="0"/>
                <a:ea typeface="Twinkl" pitchFamily="2" charset="0"/>
              </a:defRPr>
            </a:lvl4pPr>
            <a:lvl5pPr>
              <a:defRPr sz="1400">
                <a:latin typeface="Twinkl" pitchFamily="2" charset="0"/>
                <a:ea typeface="Twinkl" pitchFamily="2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6249" y="549275"/>
            <a:ext cx="8181975" cy="1325563"/>
          </a:xfrm>
          <a:noFill/>
          <a:ln>
            <a:noFill/>
          </a:ln>
        </p:spPr>
        <p:txBody>
          <a:bodyPr>
            <a:normAutofit/>
          </a:bodyPr>
          <a:lstStyle>
            <a:lvl1pPr>
              <a:defRPr sz="4000" b="1">
                <a:latin typeface="Twinkl SemiBold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1012" y="2014537"/>
            <a:ext cx="8181975" cy="4351338"/>
          </a:xfrm>
          <a:noFill/>
          <a:ln>
            <a:noFill/>
          </a:ln>
        </p:spPr>
        <p:txBody>
          <a:bodyPr/>
          <a:lstStyle>
            <a:lvl1pPr>
              <a:defRPr sz="1800">
                <a:latin typeface="Twinkl" pitchFamily="2" charset="0"/>
                <a:ea typeface="Twinkl" pitchFamily="2" charset="0"/>
              </a:defRPr>
            </a:lvl1pPr>
            <a:lvl2pPr>
              <a:defRPr sz="1600">
                <a:latin typeface="Twinkl" pitchFamily="2" charset="0"/>
                <a:ea typeface="Twinkl" pitchFamily="2" charset="0"/>
              </a:defRPr>
            </a:lvl2pPr>
            <a:lvl3pPr>
              <a:defRPr sz="1400">
                <a:latin typeface="Twinkl" pitchFamily="2" charset="0"/>
                <a:ea typeface="Twinkl" pitchFamily="2" charset="0"/>
              </a:defRPr>
            </a:lvl3pPr>
            <a:lvl4pPr>
              <a:defRPr sz="1400">
                <a:latin typeface="Twinkl" pitchFamily="2" charset="0"/>
                <a:ea typeface="Twinkl" pitchFamily="2" charset="0"/>
              </a:defRPr>
            </a:lvl4pPr>
            <a:lvl5pPr>
              <a:defRPr sz="1400">
                <a:latin typeface="Twinkl" pitchFamily="2" charset="0"/>
                <a:ea typeface="Twinkl" pitchFamily="2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lanit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750" y="2359034"/>
            <a:ext cx="8064500" cy="655294"/>
          </a:xfrm>
          <a:noFill/>
          <a:ln>
            <a:noFill/>
          </a:ln>
        </p:spPr>
        <p:txBody>
          <a:bodyPr>
            <a:noAutofit/>
          </a:bodyPr>
          <a:lstStyle>
            <a:lvl1pPr algn="ctr">
              <a:defRPr sz="6600" b="1">
                <a:solidFill>
                  <a:schemeClr val="bg1"/>
                </a:solidFill>
                <a:latin typeface="Tuffy" panose="020B0603060100000000" pitchFamily="34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/>
          </p:nvPr>
        </p:nvSpPr>
        <p:spPr>
          <a:xfrm>
            <a:off x="1654969" y="3199950"/>
            <a:ext cx="5834062" cy="543989"/>
          </a:xfrm>
          <a:noFill/>
          <a:ln>
            <a:noFill/>
          </a:ln>
        </p:spPr>
        <p:txBody>
          <a:bodyPr anchor="ctr" anchorCtr="1">
            <a:no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  <a:latin typeface="Tuffy" panose="020B0603060100000000" pitchFamily="34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5636480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814729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437" y="6700730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rgbClr val="1C1C1C"/>
          </a:solidFill>
          <a:latin typeface="Twinkl SemiBold" pitchFamily="2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2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2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288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audio" Target="../media/media4.wav"/><Relationship Id="rId13" Type="http://schemas.microsoft.com/office/2007/relationships/media" Target="../media/media7.wav"/><Relationship Id="rId18" Type="http://schemas.openxmlformats.org/officeDocument/2006/relationships/audio" Target="../media/media9.wav"/><Relationship Id="rId26" Type="http://schemas.openxmlformats.org/officeDocument/2006/relationships/audio" Target="../media/media13.wav"/><Relationship Id="rId39" Type="http://schemas.microsoft.com/office/2007/relationships/media" Target="../media/media20.wav"/><Relationship Id="rId3" Type="http://schemas.microsoft.com/office/2007/relationships/media" Target="../media/media2.wav"/><Relationship Id="rId21" Type="http://schemas.microsoft.com/office/2007/relationships/media" Target="../media/media11.wav"/><Relationship Id="rId34" Type="http://schemas.openxmlformats.org/officeDocument/2006/relationships/audio" Target="../media/media17.wav"/><Relationship Id="rId42" Type="http://schemas.openxmlformats.org/officeDocument/2006/relationships/image" Target="../media/image4.png"/><Relationship Id="rId7" Type="http://schemas.microsoft.com/office/2007/relationships/media" Target="../media/media4.wav"/><Relationship Id="rId12" Type="http://schemas.openxmlformats.org/officeDocument/2006/relationships/audio" Target="../media/media6.wav"/><Relationship Id="rId17" Type="http://schemas.microsoft.com/office/2007/relationships/media" Target="../media/media9.wav"/><Relationship Id="rId25" Type="http://schemas.microsoft.com/office/2007/relationships/media" Target="../media/media13.wav"/><Relationship Id="rId33" Type="http://schemas.microsoft.com/office/2007/relationships/media" Target="../media/media17.wav"/><Relationship Id="rId38" Type="http://schemas.openxmlformats.org/officeDocument/2006/relationships/audio" Target="../media/media19.wav"/><Relationship Id="rId2" Type="http://schemas.openxmlformats.org/officeDocument/2006/relationships/audio" Target="../media/media1.wav"/><Relationship Id="rId16" Type="http://schemas.openxmlformats.org/officeDocument/2006/relationships/audio" Target="../media/media8.wav"/><Relationship Id="rId20" Type="http://schemas.openxmlformats.org/officeDocument/2006/relationships/audio" Target="../media/media10.wav"/><Relationship Id="rId29" Type="http://schemas.microsoft.com/office/2007/relationships/media" Target="../media/media15.wav"/><Relationship Id="rId41" Type="http://schemas.openxmlformats.org/officeDocument/2006/relationships/slideLayout" Target="../slideLayouts/slideLayout2.xml"/><Relationship Id="rId1" Type="http://schemas.microsoft.com/office/2007/relationships/media" Target="../media/media1.wav"/><Relationship Id="rId6" Type="http://schemas.openxmlformats.org/officeDocument/2006/relationships/audio" Target="../media/media3.wav"/><Relationship Id="rId11" Type="http://schemas.microsoft.com/office/2007/relationships/media" Target="../media/media6.wav"/><Relationship Id="rId24" Type="http://schemas.openxmlformats.org/officeDocument/2006/relationships/audio" Target="../media/media12.wav"/><Relationship Id="rId32" Type="http://schemas.openxmlformats.org/officeDocument/2006/relationships/audio" Target="../media/media16.wav"/><Relationship Id="rId37" Type="http://schemas.microsoft.com/office/2007/relationships/media" Target="../media/media19.wav"/><Relationship Id="rId40" Type="http://schemas.openxmlformats.org/officeDocument/2006/relationships/audio" Target="../media/media20.wav"/><Relationship Id="rId5" Type="http://schemas.microsoft.com/office/2007/relationships/media" Target="../media/media3.wav"/><Relationship Id="rId15" Type="http://schemas.microsoft.com/office/2007/relationships/media" Target="../media/media8.wav"/><Relationship Id="rId23" Type="http://schemas.microsoft.com/office/2007/relationships/media" Target="../media/media12.wav"/><Relationship Id="rId28" Type="http://schemas.openxmlformats.org/officeDocument/2006/relationships/audio" Target="../media/media14.wav"/><Relationship Id="rId36" Type="http://schemas.openxmlformats.org/officeDocument/2006/relationships/audio" Target="../media/media18.wav"/><Relationship Id="rId10" Type="http://schemas.openxmlformats.org/officeDocument/2006/relationships/audio" Target="../media/media5.wav"/><Relationship Id="rId19" Type="http://schemas.microsoft.com/office/2007/relationships/media" Target="../media/media10.wav"/><Relationship Id="rId31" Type="http://schemas.microsoft.com/office/2007/relationships/media" Target="../media/media16.wav"/><Relationship Id="rId4" Type="http://schemas.openxmlformats.org/officeDocument/2006/relationships/audio" Target="../media/media2.wav"/><Relationship Id="rId9" Type="http://schemas.microsoft.com/office/2007/relationships/media" Target="../media/media5.wav"/><Relationship Id="rId14" Type="http://schemas.openxmlformats.org/officeDocument/2006/relationships/audio" Target="../media/media7.wav"/><Relationship Id="rId22" Type="http://schemas.openxmlformats.org/officeDocument/2006/relationships/audio" Target="../media/media11.wav"/><Relationship Id="rId27" Type="http://schemas.microsoft.com/office/2007/relationships/media" Target="../media/media14.wav"/><Relationship Id="rId30" Type="http://schemas.openxmlformats.org/officeDocument/2006/relationships/audio" Target="../media/media15.wav"/><Relationship Id="rId35" Type="http://schemas.microsoft.com/office/2007/relationships/media" Target="../media/media18.wav"/><Relationship Id="rId43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microsoft.com/office/2007/relationships/media" Target="../media/media22.wav"/><Relationship Id="rId7" Type="http://schemas.openxmlformats.org/officeDocument/2006/relationships/image" Target="../media/image4.png"/><Relationship Id="rId2" Type="http://schemas.openxmlformats.org/officeDocument/2006/relationships/audio" Target="../media/media21.wav"/><Relationship Id="rId1" Type="http://schemas.microsoft.com/office/2007/relationships/media" Target="../media/media21.wav"/><Relationship Id="rId6" Type="http://schemas.openxmlformats.org/officeDocument/2006/relationships/image" Target="../media/image6.png"/><Relationship Id="rId5" Type="http://schemas.openxmlformats.org/officeDocument/2006/relationships/slideLayout" Target="../slideLayouts/slideLayout2.xml"/><Relationship Id="rId4" Type="http://schemas.openxmlformats.org/officeDocument/2006/relationships/audio" Target="../media/media22.wav"/><Relationship Id="rId9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microsoft.com/office/2007/relationships/media" Target="../media/media23.wav"/><Relationship Id="rId7" Type="http://schemas.openxmlformats.org/officeDocument/2006/relationships/image" Target="../media/image4.png"/><Relationship Id="rId2" Type="http://schemas.openxmlformats.org/officeDocument/2006/relationships/audio" Target="../media/media21.wav"/><Relationship Id="rId1" Type="http://schemas.microsoft.com/office/2007/relationships/media" Target="../media/media21.wav"/><Relationship Id="rId6" Type="http://schemas.openxmlformats.org/officeDocument/2006/relationships/image" Target="../media/image8.png"/><Relationship Id="rId5" Type="http://schemas.openxmlformats.org/officeDocument/2006/relationships/slideLayout" Target="../slideLayouts/slideLayout2.xml"/><Relationship Id="rId4" Type="http://schemas.openxmlformats.org/officeDocument/2006/relationships/audio" Target="../media/media23.wav"/><Relationship Id="rId9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microsoft.com/office/2007/relationships/media" Target="../media/media24.wav"/><Relationship Id="rId7" Type="http://schemas.openxmlformats.org/officeDocument/2006/relationships/image" Target="../media/image4.png"/><Relationship Id="rId2" Type="http://schemas.openxmlformats.org/officeDocument/2006/relationships/audio" Target="../media/media21.wav"/><Relationship Id="rId1" Type="http://schemas.microsoft.com/office/2007/relationships/media" Target="../media/media21.wav"/><Relationship Id="rId6" Type="http://schemas.openxmlformats.org/officeDocument/2006/relationships/image" Target="../media/image9.png"/><Relationship Id="rId5" Type="http://schemas.openxmlformats.org/officeDocument/2006/relationships/slideLayout" Target="../slideLayouts/slideLayout2.xml"/><Relationship Id="rId4" Type="http://schemas.openxmlformats.org/officeDocument/2006/relationships/audio" Target="../media/media24.wav"/><Relationship Id="rId9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microsoft.com/office/2007/relationships/media" Target="../media/media25.wav"/><Relationship Id="rId7" Type="http://schemas.openxmlformats.org/officeDocument/2006/relationships/image" Target="../media/image4.png"/><Relationship Id="rId2" Type="http://schemas.openxmlformats.org/officeDocument/2006/relationships/audio" Target="../media/media21.wav"/><Relationship Id="rId1" Type="http://schemas.microsoft.com/office/2007/relationships/media" Target="../media/media21.wav"/><Relationship Id="rId6" Type="http://schemas.openxmlformats.org/officeDocument/2006/relationships/image" Target="../media/image10.png"/><Relationship Id="rId5" Type="http://schemas.openxmlformats.org/officeDocument/2006/relationships/slideLayout" Target="../slideLayouts/slideLayout2.xml"/><Relationship Id="rId4" Type="http://schemas.openxmlformats.org/officeDocument/2006/relationships/audio" Target="../media/media25.wav"/><Relationship Id="rId9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microsoft.com/office/2007/relationships/media" Target="../media/media26.wav"/><Relationship Id="rId7" Type="http://schemas.openxmlformats.org/officeDocument/2006/relationships/image" Target="../media/image4.png"/><Relationship Id="rId2" Type="http://schemas.openxmlformats.org/officeDocument/2006/relationships/audio" Target="../media/media21.wav"/><Relationship Id="rId1" Type="http://schemas.microsoft.com/office/2007/relationships/media" Target="../media/media21.wav"/><Relationship Id="rId6" Type="http://schemas.openxmlformats.org/officeDocument/2006/relationships/image" Target="../media/image11.png"/><Relationship Id="rId5" Type="http://schemas.openxmlformats.org/officeDocument/2006/relationships/slideLayout" Target="../slideLayouts/slideLayout2.xml"/><Relationship Id="rId4" Type="http://schemas.openxmlformats.org/officeDocument/2006/relationships/audio" Target="../media/media26.wav"/><Relationship Id="rId9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microsoft.com/office/2007/relationships/media" Target="../media/media27.wav"/><Relationship Id="rId7" Type="http://schemas.openxmlformats.org/officeDocument/2006/relationships/image" Target="../media/image4.png"/><Relationship Id="rId2" Type="http://schemas.openxmlformats.org/officeDocument/2006/relationships/audio" Target="../media/media21.wav"/><Relationship Id="rId1" Type="http://schemas.microsoft.com/office/2007/relationships/media" Target="../media/media21.wav"/><Relationship Id="rId6" Type="http://schemas.openxmlformats.org/officeDocument/2006/relationships/image" Target="../media/image12.png"/><Relationship Id="rId5" Type="http://schemas.openxmlformats.org/officeDocument/2006/relationships/slideLayout" Target="../slideLayouts/slideLayout2.xml"/><Relationship Id="rId4" Type="http://schemas.openxmlformats.org/officeDocument/2006/relationships/audio" Target="../media/media27.wav"/><Relationship Id="rId9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microsoft.com/office/2007/relationships/media" Target="../media/media28.wav"/><Relationship Id="rId7" Type="http://schemas.openxmlformats.org/officeDocument/2006/relationships/image" Target="../media/image4.png"/><Relationship Id="rId2" Type="http://schemas.openxmlformats.org/officeDocument/2006/relationships/audio" Target="../media/media21.wav"/><Relationship Id="rId1" Type="http://schemas.microsoft.com/office/2007/relationships/media" Target="../media/media21.wav"/><Relationship Id="rId6" Type="http://schemas.openxmlformats.org/officeDocument/2006/relationships/image" Target="../media/image13.png"/><Relationship Id="rId5" Type="http://schemas.openxmlformats.org/officeDocument/2006/relationships/slideLayout" Target="../slideLayouts/slideLayout2.xml"/><Relationship Id="rId4" Type="http://schemas.openxmlformats.org/officeDocument/2006/relationships/audio" Target="../media/media28.wav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microsoft.com/office/2007/relationships/media" Target="../media/media21.wav"/><Relationship Id="rId7" Type="http://schemas.openxmlformats.org/officeDocument/2006/relationships/image" Target="../media/image4.png"/><Relationship Id="rId2" Type="http://schemas.openxmlformats.org/officeDocument/2006/relationships/audio" Target="../media/media29.wav"/><Relationship Id="rId1" Type="http://schemas.microsoft.com/office/2007/relationships/media" Target="../media/media29.wav"/><Relationship Id="rId6" Type="http://schemas.openxmlformats.org/officeDocument/2006/relationships/image" Target="../media/image14.png"/><Relationship Id="rId5" Type="http://schemas.openxmlformats.org/officeDocument/2006/relationships/slideLayout" Target="../slideLayouts/slideLayout2.xml"/><Relationship Id="rId4" Type="http://schemas.openxmlformats.org/officeDocument/2006/relationships/audio" Target="../media/media21.wav"/><Relationship Id="rId9" Type="http://schemas.openxmlformats.org/officeDocument/2006/relationships/image" Target="../media/image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fZR66TjjrDc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gif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microsoft.com/office/2007/relationships/media" Target="../media/media31.wav"/><Relationship Id="rId2" Type="http://schemas.openxmlformats.org/officeDocument/2006/relationships/audio" Target="../media/media30.wav"/><Relationship Id="rId1" Type="http://schemas.microsoft.com/office/2007/relationships/media" Target="../media/media30.wav"/><Relationship Id="rId6" Type="http://schemas.openxmlformats.org/officeDocument/2006/relationships/image" Target="../media/image5.png"/><Relationship Id="rId5" Type="http://schemas.openxmlformats.org/officeDocument/2006/relationships/slideLayout" Target="../slideLayouts/slideLayout2.xml"/><Relationship Id="rId4" Type="http://schemas.openxmlformats.org/officeDocument/2006/relationships/audio" Target="../media/media31.wav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microsoft.com/office/2007/relationships/media" Target="../media/media28.wav"/><Relationship Id="rId2" Type="http://schemas.openxmlformats.org/officeDocument/2006/relationships/audio" Target="../media/media21.wav"/><Relationship Id="rId1" Type="http://schemas.microsoft.com/office/2007/relationships/media" Target="../media/media21.wav"/><Relationship Id="rId6" Type="http://schemas.openxmlformats.org/officeDocument/2006/relationships/image" Target="../media/image5.png"/><Relationship Id="rId5" Type="http://schemas.openxmlformats.org/officeDocument/2006/relationships/slideLayout" Target="../slideLayouts/slideLayout2.xml"/><Relationship Id="rId4" Type="http://schemas.openxmlformats.org/officeDocument/2006/relationships/audio" Target="../media/media28.wav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972197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55650" y="2250272"/>
            <a:ext cx="7632700" cy="293518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1581919" y="795196"/>
            <a:ext cx="5970633" cy="1595581"/>
          </a:xfrm>
        </p:spPr>
        <p:txBody>
          <a:bodyPr>
            <a:noAutofit/>
          </a:bodyPr>
          <a:lstStyle/>
          <a:p>
            <a:pPr algn="ctr"/>
            <a:r>
              <a:rPr lang="en-GB" sz="3200" b="0" dirty="0"/>
              <a:t>Recap on French Numbers</a:t>
            </a:r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46408354"/>
              </p:ext>
            </p:extLst>
          </p:nvPr>
        </p:nvGraphicFramePr>
        <p:xfrm>
          <a:off x="755650" y="2266547"/>
          <a:ext cx="7632700" cy="291891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52654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2654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2654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2654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52654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729728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Twinkl" pitchFamily="2" charset="0"/>
                        </a:rPr>
                        <a:t>1</a:t>
                      </a:r>
                    </a:p>
                    <a:p>
                      <a:pPr algn="ctr"/>
                      <a:r>
                        <a:rPr lang="en-GB" dirty="0">
                          <a:latin typeface="Twinkl" pitchFamily="2" charset="0"/>
                        </a:rPr>
                        <a:t>un</a:t>
                      </a:r>
                      <a:endParaRPr lang="en-GB" b="0" dirty="0">
                        <a:latin typeface="Twinkl SemiBold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Twinkl" pitchFamily="2" charset="0"/>
                        </a:rPr>
                        <a:t>2</a:t>
                      </a:r>
                    </a:p>
                    <a:p>
                      <a:pPr algn="ctr"/>
                      <a:r>
                        <a:rPr lang="en-GB" dirty="0">
                          <a:latin typeface="Twinkl" pitchFamily="2" charset="0"/>
                        </a:rPr>
                        <a:t>deux</a:t>
                      </a:r>
                      <a:endParaRPr lang="en-GB" b="1" dirty="0">
                        <a:latin typeface="Twinkl SemiBold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Twinkl" pitchFamily="2" charset="0"/>
                        </a:rPr>
                        <a:t>3</a:t>
                      </a:r>
                    </a:p>
                    <a:p>
                      <a:pPr algn="ctr"/>
                      <a:r>
                        <a:rPr lang="en-GB" dirty="0">
                          <a:latin typeface="Twinkl" pitchFamily="2" charset="0"/>
                        </a:rPr>
                        <a:t>trois</a:t>
                      </a:r>
                      <a:endParaRPr lang="en-GB" b="1" dirty="0">
                        <a:latin typeface="Twinkl SemiBold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Twinkl" pitchFamily="2" charset="0"/>
                        </a:rPr>
                        <a:t>4</a:t>
                      </a:r>
                    </a:p>
                    <a:p>
                      <a:pPr algn="ctr"/>
                      <a:r>
                        <a:rPr lang="en-GB" dirty="0">
                          <a:latin typeface="Twinkl" pitchFamily="2" charset="0"/>
                        </a:rPr>
                        <a:t>quatre</a:t>
                      </a:r>
                      <a:endParaRPr lang="en-GB" b="1" dirty="0">
                        <a:latin typeface="Twinkl SemiBold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Twinkl" pitchFamily="2" charset="0"/>
                        </a:rPr>
                        <a:t>5</a:t>
                      </a:r>
                    </a:p>
                    <a:p>
                      <a:pPr algn="ctr"/>
                      <a:r>
                        <a:rPr lang="en-GB" dirty="0">
                          <a:latin typeface="Twinkl" pitchFamily="2" charset="0"/>
                        </a:rPr>
                        <a:t>cinq</a:t>
                      </a:r>
                      <a:endParaRPr lang="en-GB" b="1" dirty="0">
                        <a:latin typeface="Twinkl SemiBold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29728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Twinkl" pitchFamily="2" charset="0"/>
                        </a:rPr>
                        <a:t>6</a:t>
                      </a:r>
                    </a:p>
                    <a:p>
                      <a:pPr algn="ctr"/>
                      <a:r>
                        <a:rPr lang="en-GB" dirty="0">
                          <a:latin typeface="Twinkl" pitchFamily="2" charset="0"/>
                        </a:rPr>
                        <a:t>six</a:t>
                      </a:r>
                      <a:endParaRPr lang="en-GB" b="1" dirty="0">
                        <a:latin typeface="Twinkl SemiBold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Twinkl" pitchFamily="2" charset="0"/>
                        </a:rPr>
                        <a:t>7</a:t>
                      </a:r>
                    </a:p>
                    <a:p>
                      <a:pPr algn="ctr"/>
                      <a:r>
                        <a:rPr lang="en-GB" dirty="0">
                          <a:latin typeface="Twinkl" pitchFamily="2" charset="0"/>
                        </a:rPr>
                        <a:t>sept</a:t>
                      </a:r>
                      <a:endParaRPr lang="en-GB" b="1" dirty="0">
                        <a:latin typeface="Twinkl SemiBold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Twinkl" pitchFamily="2" charset="0"/>
                        </a:rPr>
                        <a:t>8</a:t>
                      </a:r>
                    </a:p>
                    <a:p>
                      <a:pPr algn="ctr"/>
                      <a:r>
                        <a:rPr lang="en-GB" dirty="0" err="1">
                          <a:latin typeface="Twinkl" pitchFamily="2" charset="0"/>
                        </a:rPr>
                        <a:t>huit</a:t>
                      </a:r>
                      <a:endParaRPr lang="en-GB" b="1" dirty="0">
                        <a:latin typeface="Twinkl SemiBold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Twinkl" pitchFamily="2" charset="0"/>
                        </a:rPr>
                        <a:t>9</a:t>
                      </a:r>
                    </a:p>
                    <a:p>
                      <a:pPr algn="ctr"/>
                      <a:r>
                        <a:rPr lang="en-GB" dirty="0" err="1">
                          <a:latin typeface="Twinkl" pitchFamily="2" charset="0"/>
                        </a:rPr>
                        <a:t>neuf</a:t>
                      </a:r>
                      <a:endParaRPr lang="en-GB" b="1" dirty="0">
                        <a:latin typeface="Twinkl SemiBold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Twinkl" pitchFamily="2" charset="0"/>
                        </a:rPr>
                        <a:t>10</a:t>
                      </a:r>
                    </a:p>
                    <a:p>
                      <a:pPr algn="ctr"/>
                      <a:r>
                        <a:rPr lang="en-GB" dirty="0">
                          <a:latin typeface="Twinkl" pitchFamily="2" charset="0"/>
                        </a:rPr>
                        <a:t>dix</a:t>
                      </a:r>
                      <a:endParaRPr lang="en-GB" b="1" dirty="0">
                        <a:latin typeface="Twinkl SemiBold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29728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Twinkl" pitchFamily="2" charset="0"/>
                        </a:rPr>
                        <a:t>11</a:t>
                      </a:r>
                    </a:p>
                    <a:p>
                      <a:pPr algn="ctr"/>
                      <a:r>
                        <a:rPr lang="en-GB" dirty="0" err="1">
                          <a:latin typeface="Twinkl" pitchFamily="2" charset="0"/>
                        </a:rPr>
                        <a:t>onze</a:t>
                      </a:r>
                      <a:endParaRPr lang="en-GB" b="1" dirty="0">
                        <a:latin typeface="Twinkl SemiBold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Twinkl" pitchFamily="2" charset="0"/>
                        </a:rPr>
                        <a:t>12</a:t>
                      </a:r>
                    </a:p>
                    <a:p>
                      <a:pPr algn="ctr"/>
                      <a:r>
                        <a:rPr lang="en-GB" dirty="0" err="1">
                          <a:latin typeface="Twinkl" pitchFamily="2" charset="0"/>
                        </a:rPr>
                        <a:t>douze</a:t>
                      </a:r>
                      <a:endParaRPr lang="en-GB" b="1" dirty="0">
                        <a:latin typeface="Twinkl SemiBold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Twinkl" pitchFamily="2" charset="0"/>
                        </a:rPr>
                        <a:t>13</a:t>
                      </a:r>
                    </a:p>
                    <a:p>
                      <a:pPr algn="ctr"/>
                      <a:r>
                        <a:rPr lang="en-GB" dirty="0" err="1">
                          <a:latin typeface="Twinkl" pitchFamily="2" charset="0"/>
                        </a:rPr>
                        <a:t>treize</a:t>
                      </a:r>
                      <a:endParaRPr lang="en-GB" b="1" dirty="0">
                        <a:latin typeface="Twinkl SemiBold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Twinkl" pitchFamily="2" charset="0"/>
                        </a:rPr>
                        <a:t>14</a:t>
                      </a:r>
                    </a:p>
                    <a:p>
                      <a:pPr algn="ctr"/>
                      <a:r>
                        <a:rPr lang="en-GB" dirty="0" err="1">
                          <a:latin typeface="Twinkl" pitchFamily="2" charset="0"/>
                        </a:rPr>
                        <a:t>quatorze</a:t>
                      </a:r>
                      <a:endParaRPr lang="en-GB" b="1" dirty="0">
                        <a:latin typeface="Twinkl SemiBold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Twinkl" pitchFamily="2" charset="0"/>
                        </a:rPr>
                        <a:t>15</a:t>
                      </a:r>
                    </a:p>
                    <a:p>
                      <a:pPr algn="ctr"/>
                      <a:r>
                        <a:rPr lang="en-GB" dirty="0" err="1">
                          <a:latin typeface="Twinkl" pitchFamily="2" charset="0"/>
                        </a:rPr>
                        <a:t>quinze</a:t>
                      </a:r>
                      <a:endParaRPr lang="en-GB" b="1" dirty="0">
                        <a:latin typeface="Twinkl SemiBold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29728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Twinkl" pitchFamily="2" charset="0"/>
                        </a:rPr>
                        <a:t>16</a:t>
                      </a:r>
                    </a:p>
                    <a:p>
                      <a:pPr algn="ctr"/>
                      <a:r>
                        <a:rPr lang="en-GB" dirty="0">
                          <a:latin typeface="Twinkl" pitchFamily="2" charset="0"/>
                        </a:rPr>
                        <a:t>seize</a:t>
                      </a:r>
                      <a:endParaRPr lang="en-GB" b="1" dirty="0">
                        <a:latin typeface="Twinkl SemiBold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Twinkl" pitchFamily="2" charset="0"/>
                        </a:rPr>
                        <a:t>17</a:t>
                      </a:r>
                    </a:p>
                    <a:p>
                      <a:pPr algn="ctr"/>
                      <a:r>
                        <a:rPr lang="en-GB" dirty="0">
                          <a:latin typeface="Twinkl" pitchFamily="2" charset="0"/>
                        </a:rPr>
                        <a:t>dix-sept</a:t>
                      </a:r>
                      <a:endParaRPr lang="en-GB" b="1" dirty="0">
                        <a:latin typeface="Twinkl SemiBold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Twinkl" pitchFamily="2" charset="0"/>
                        </a:rPr>
                        <a:t>18</a:t>
                      </a:r>
                    </a:p>
                    <a:p>
                      <a:pPr algn="ctr"/>
                      <a:r>
                        <a:rPr lang="en-GB" dirty="0">
                          <a:latin typeface="Twinkl" pitchFamily="2" charset="0"/>
                        </a:rPr>
                        <a:t>dix-</a:t>
                      </a:r>
                      <a:r>
                        <a:rPr lang="en-GB" dirty="0" err="1">
                          <a:latin typeface="Twinkl" pitchFamily="2" charset="0"/>
                        </a:rPr>
                        <a:t>huit</a:t>
                      </a:r>
                      <a:endParaRPr lang="en-GB" b="1" dirty="0">
                        <a:latin typeface="Twinkl SemiBold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Twinkl" pitchFamily="2" charset="0"/>
                        </a:rPr>
                        <a:t>19</a:t>
                      </a:r>
                    </a:p>
                    <a:p>
                      <a:pPr algn="ctr"/>
                      <a:r>
                        <a:rPr lang="en-GB" dirty="0">
                          <a:latin typeface="Twinkl" pitchFamily="2" charset="0"/>
                        </a:rPr>
                        <a:t>dix</a:t>
                      </a:r>
                      <a:r>
                        <a:rPr lang="en-GB" baseline="0" dirty="0">
                          <a:latin typeface="Twinkl" pitchFamily="2" charset="0"/>
                        </a:rPr>
                        <a:t>-</a:t>
                      </a:r>
                      <a:r>
                        <a:rPr lang="en-GB" dirty="0" err="1">
                          <a:latin typeface="Twinkl" pitchFamily="2" charset="0"/>
                        </a:rPr>
                        <a:t>neuf</a:t>
                      </a:r>
                      <a:endParaRPr lang="en-GB" b="1" dirty="0">
                        <a:latin typeface="Twinkl SemiBold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Twinkl" pitchFamily="2" charset="0"/>
                        </a:rPr>
                        <a:t>20</a:t>
                      </a:r>
                    </a:p>
                    <a:p>
                      <a:pPr algn="ctr"/>
                      <a:r>
                        <a:rPr lang="en-GB" dirty="0" err="1">
                          <a:latin typeface="Twinkl" pitchFamily="2" charset="0"/>
                        </a:rPr>
                        <a:t>vingt</a:t>
                      </a:r>
                      <a:endParaRPr lang="en-GB" b="1" dirty="0">
                        <a:latin typeface="Twinkl SemiBold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1517306" y="1816085"/>
            <a:ext cx="6099858" cy="3683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Twinkl" pitchFamily="2" charset="0"/>
              </a:rPr>
              <a:t>Count from 1 to 20</a:t>
            </a:r>
          </a:p>
        </p:txBody>
      </p:sp>
      <p:sp>
        <p:nvSpPr>
          <p:cNvPr id="8" name="Rectangle 7"/>
          <p:cNvSpPr/>
          <p:nvPr/>
        </p:nvSpPr>
        <p:spPr>
          <a:xfrm>
            <a:off x="1157287" y="728663"/>
            <a:ext cx="1519301" cy="654050"/>
          </a:xfrm>
          <a:prstGeom prst="rect">
            <a:avLst/>
          </a:prstGeom>
          <a:solidFill>
            <a:srgbClr val="FF7E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9" name="TextBox 10"/>
          <p:cNvSpPr txBox="1">
            <a:spLocks noChangeArrowheads="1"/>
          </p:cNvSpPr>
          <p:nvPr/>
        </p:nvSpPr>
        <p:spPr bwMode="auto">
          <a:xfrm>
            <a:off x="1390070" y="779818"/>
            <a:ext cx="1286519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000" dirty="0">
                <a:solidFill>
                  <a:schemeClr val="tx1"/>
                </a:solidFill>
                <a:latin typeface="Twinkl" pitchFamily="2" charset="0"/>
              </a:rPr>
              <a:t>Click play buttons throughout to hear phrases and words.</a:t>
            </a:r>
          </a:p>
        </p:txBody>
      </p:sp>
      <p:pic>
        <p:nvPicPr>
          <p:cNvPr id="10" name="Play"/>
          <p:cNvPicPr>
            <a:picLocks noChangeAspect="1"/>
          </p:cNvPicPr>
          <p:nvPr/>
        </p:nvPicPr>
        <p:blipFill>
          <a:blip r:embed="rId4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1"/>
          <p:cNvPicPr>
            <a:picLocks noChangeAspect="1"/>
          </p:cNvPicPr>
          <p:nvPr/>
        </p:nvPicPr>
        <p:blipFill>
          <a:blip r:embed="rId4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4432" y="2342101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2"/>
          <p:cNvPicPr>
            <a:picLocks noChangeAspect="1"/>
          </p:cNvPicPr>
          <p:nvPr/>
        </p:nvPicPr>
        <p:blipFill>
          <a:blip r:embed="rId4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46971" y="2342101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3"/>
          <p:cNvPicPr>
            <a:picLocks noChangeAspect="1"/>
          </p:cNvPicPr>
          <p:nvPr/>
        </p:nvPicPr>
        <p:blipFill>
          <a:blip r:embed="rId4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89510" y="2344512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4"/>
          <p:cNvPicPr>
            <a:picLocks noChangeAspect="1"/>
          </p:cNvPicPr>
          <p:nvPr/>
        </p:nvPicPr>
        <p:blipFill>
          <a:blip r:embed="rId4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2049" y="2342101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5"/>
          <p:cNvPicPr>
            <a:picLocks noChangeAspect="1"/>
          </p:cNvPicPr>
          <p:nvPr/>
        </p:nvPicPr>
        <p:blipFill>
          <a:blip r:embed="rId4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38736" y="2342101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6"/>
          <p:cNvPicPr>
            <a:picLocks noChangeAspect="1"/>
          </p:cNvPicPr>
          <p:nvPr/>
        </p:nvPicPr>
        <p:blipFill>
          <a:blip r:embed="rId4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4432" y="3087946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7"/>
          <p:cNvPicPr>
            <a:picLocks noChangeAspect="1"/>
          </p:cNvPicPr>
          <p:nvPr/>
        </p:nvPicPr>
        <p:blipFill>
          <a:blip r:embed="rId4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46971" y="3087946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8"/>
          <p:cNvPicPr>
            <a:picLocks noChangeAspect="1"/>
          </p:cNvPicPr>
          <p:nvPr/>
        </p:nvPicPr>
        <p:blipFill>
          <a:blip r:embed="rId4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89510" y="3090357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9"/>
          <p:cNvPicPr>
            <a:picLocks noChangeAspect="1"/>
          </p:cNvPicPr>
          <p:nvPr/>
        </p:nvPicPr>
        <p:blipFill>
          <a:blip r:embed="rId4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2049" y="3087946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10"/>
          <p:cNvPicPr>
            <a:picLocks noChangeAspect="1"/>
          </p:cNvPicPr>
          <p:nvPr/>
        </p:nvPicPr>
        <p:blipFill>
          <a:blip r:embed="rId4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38736" y="3087946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11"/>
          <p:cNvPicPr>
            <a:picLocks noChangeAspect="1"/>
          </p:cNvPicPr>
          <p:nvPr/>
        </p:nvPicPr>
        <p:blipFill>
          <a:blip r:embed="rId4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4432" y="3833791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12"/>
          <p:cNvPicPr>
            <a:picLocks noChangeAspect="1"/>
          </p:cNvPicPr>
          <p:nvPr/>
        </p:nvPicPr>
        <p:blipFill>
          <a:blip r:embed="rId4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46971" y="3833791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13"/>
          <p:cNvPicPr>
            <a:picLocks noChangeAspect="1"/>
          </p:cNvPicPr>
          <p:nvPr/>
        </p:nvPicPr>
        <p:blipFill>
          <a:blip r:embed="rId4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89510" y="3836202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14"/>
          <p:cNvPicPr>
            <a:picLocks noChangeAspect="1"/>
          </p:cNvPicPr>
          <p:nvPr/>
        </p:nvPicPr>
        <p:blipFill>
          <a:blip r:embed="rId4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2049" y="3833791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" name="15"/>
          <p:cNvPicPr>
            <a:picLocks noChangeAspect="1"/>
          </p:cNvPicPr>
          <p:nvPr/>
        </p:nvPicPr>
        <p:blipFill>
          <a:blip r:embed="rId4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38736" y="3833791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" name="16"/>
          <p:cNvPicPr>
            <a:picLocks noChangeAspect="1"/>
          </p:cNvPicPr>
          <p:nvPr/>
        </p:nvPicPr>
        <p:blipFill>
          <a:blip r:embed="rId4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4432" y="4579635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" name="17"/>
          <p:cNvPicPr>
            <a:picLocks noChangeAspect="1"/>
          </p:cNvPicPr>
          <p:nvPr/>
        </p:nvPicPr>
        <p:blipFill>
          <a:blip r:embed="rId4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46971" y="4579635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" name="18"/>
          <p:cNvPicPr>
            <a:picLocks noChangeAspect="1"/>
          </p:cNvPicPr>
          <p:nvPr/>
        </p:nvPicPr>
        <p:blipFill>
          <a:blip r:embed="rId4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89510" y="4582046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" name="19"/>
          <p:cNvPicPr>
            <a:picLocks noChangeAspect="1"/>
          </p:cNvPicPr>
          <p:nvPr/>
        </p:nvPicPr>
        <p:blipFill>
          <a:blip r:embed="rId4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2049" y="4579635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" name="20"/>
          <p:cNvPicPr>
            <a:picLocks noChangeAspect="1"/>
          </p:cNvPicPr>
          <p:nvPr/>
        </p:nvPicPr>
        <p:blipFill>
          <a:blip r:embed="rId4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38736" y="4579635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1"/>
          <p:cNvSpPr/>
          <p:nvPr/>
        </p:nvSpPr>
        <p:spPr>
          <a:xfrm>
            <a:off x="856527" y="2342102"/>
            <a:ext cx="1306668" cy="58015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sp>
        <p:nvSpPr>
          <p:cNvPr id="31" name="Rectangle 2"/>
          <p:cNvSpPr/>
          <p:nvPr/>
        </p:nvSpPr>
        <p:spPr>
          <a:xfrm>
            <a:off x="2403415" y="2324244"/>
            <a:ext cx="1306668" cy="58015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sp>
        <p:nvSpPr>
          <p:cNvPr id="32" name="Rectangle 3"/>
          <p:cNvSpPr/>
          <p:nvPr/>
        </p:nvSpPr>
        <p:spPr>
          <a:xfrm>
            <a:off x="3944826" y="2312278"/>
            <a:ext cx="1306668" cy="58015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sp>
        <p:nvSpPr>
          <p:cNvPr id="33" name="Rectangle 4"/>
          <p:cNvSpPr/>
          <p:nvPr/>
        </p:nvSpPr>
        <p:spPr>
          <a:xfrm>
            <a:off x="5484144" y="2324244"/>
            <a:ext cx="1306668" cy="58015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sp>
        <p:nvSpPr>
          <p:cNvPr id="34" name="Rectangle 5"/>
          <p:cNvSpPr/>
          <p:nvPr/>
        </p:nvSpPr>
        <p:spPr>
          <a:xfrm>
            <a:off x="6990831" y="2327323"/>
            <a:ext cx="1306668" cy="58015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sp>
        <p:nvSpPr>
          <p:cNvPr id="35" name="Rectangle 6"/>
          <p:cNvSpPr/>
          <p:nvPr/>
        </p:nvSpPr>
        <p:spPr>
          <a:xfrm>
            <a:off x="892379" y="3064857"/>
            <a:ext cx="1306668" cy="58015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sp>
        <p:nvSpPr>
          <p:cNvPr id="36" name="Rectangle 7"/>
          <p:cNvSpPr/>
          <p:nvPr/>
        </p:nvSpPr>
        <p:spPr>
          <a:xfrm>
            <a:off x="2403415" y="3064857"/>
            <a:ext cx="1306668" cy="58015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sp>
        <p:nvSpPr>
          <p:cNvPr id="37" name="Rectangle 8"/>
          <p:cNvSpPr/>
          <p:nvPr/>
        </p:nvSpPr>
        <p:spPr>
          <a:xfrm>
            <a:off x="3944826" y="3064857"/>
            <a:ext cx="1306668" cy="58015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sp>
        <p:nvSpPr>
          <p:cNvPr id="38" name="Rectangle 9"/>
          <p:cNvSpPr/>
          <p:nvPr/>
        </p:nvSpPr>
        <p:spPr>
          <a:xfrm>
            <a:off x="5484144" y="3064857"/>
            <a:ext cx="1306668" cy="58015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sp>
        <p:nvSpPr>
          <p:cNvPr id="39" name="Rectangle 10"/>
          <p:cNvSpPr/>
          <p:nvPr/>
        </p:nvSpPr>
        <p:spPr>
          <a:xfrm>
            <a:off x="6990831" y="3064857"/>
            <a:ext cx="1306668" cy="58015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sp>
        <p:nvSpPr>
          <p:cNvPr id="40" name="Rectangle 11"/>
          <p:cNvSpPr/>
          <p:nvPr/>
        </p:nvSpPr>
        <p:spPr>
          <a:xfrm>
            <a:off x="888528" y="3801447"/>
            <a:ext cx="1306668" cy="58015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sp>
        <p:nvSpPr>
          <p:cNvPr id="41" name="Rectangle 12"/>
          <p:cNvSpPr/>
          <p:nvPr/>
        </p:nvSpPr>
        <p:spPr>
          <a:xfrm>
            <a:off x="2399564" y="3801447"/>
            <a:ext cx="1306668" cy="58015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sp>
        <p:nvSpPr>
          <p:cNvPr id="42" name="Rectangle 13"/>
          <p:cNvSpPr/>
          <p:nvPr/>
        </p:nvSpPr>
        <p:spPr>
          <a:xfrm>
            <a:off x="3940975" y="3801447"/>
            <a:ext cx="1306668" cy="58015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sp>
        <p:nvSpPr>
          <p:cNvPr id="43" name="Rectangle 14"/>
          <p:cNvSpPr/>
          <p:nvPr/>
        </p:nvSpPr>
        <p:spPr>
          <a:xfrm>
            <a:off x="5491868" y="3801447"/>
            <a:ext cx="1306668" cy="58015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sp>
        <p:nvSpPr>
          <p:cNvPr id="44" name="Rectangle 15"/>
          <p:cNvSpPr/>
          <p:nvPr/>
        </p:nvSpPr>
        <p:spPr>
          <a:xfrm>
            <a:off x="6998555" y="3801447"/>
            <a:ext cx="1306668" cy="58015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sp>
        <p:nvSpPr>
          <p:cNvPr id="45" name="Rectangle 16"/>
          <p:cNvSpPr/>
          <p:nvPr/>
        </p:nvSpPr>
        <p:spPr>
          <a:xfrm>
            <a:off x="903029" y="4509441"/>
            <a:ext cx="1306668" cy="58015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sp>
        <p:nvSpPr>
          <p:cNvPr id="46" name="Rectangle 17"/>
          <p:cNvSpPr/>
          <p:nvPr/>
        </p:nvSpPr>
        <p:spPr>
          <a:xfrm>
            <a:off x="2414065" y="4509441"/>
            <a:ext cx="1306668" cy="58015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sp>
        <p:nvSpPr>
          <p:cNvPr id="47" name="Rectangle 18"/>
          <p:cNvSpPr/>
          <p:nvPr/>
        </p:nvSpPr>
        <p:spPr>
          <a:xfrm>
            <a:off x="3955476" y="4509441"/>
            <a:ext cx="1306668" cy="58015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sp>
        <p:nvSpPr>
          <p:cNvPr id="48" name="Rectangle 19"/>
          <p:cNvSpPr/>
          <p:nvPr/>
        </p:nvSpPr>
        <p:spPr>
          <a:xfrm>
            <a:off x="5506369" y="4509441"/>
            <a:ext cx="1306668" cy="58015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sp>
        <p:nvSpPr>
          <p:cNvPr id="49" name="Rectangle 20"/>
          <p:cNvSpPr/>
          <p:nvPr/>
        </p:nvSpPr>
        <p:spPr>
          <a:xfrm>
            <a:off x="7001481" y="4509441"/>
            <a:ext cx="1306668" cy="58015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pic>
        <p:nvPicPr>
          <p:cNvPr id="69" name="un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3"/>
          <a:stretch>
            <a:fillRect/>
          </a:stretch>
        </p:blipFill>
        <p:spPr>
          <a:xfrm>
            <a:off x="9546265" y="-148286"/>
            <a:ext cx="609600" cy="609600"/>
          </a:xfrm>
          <a:prstGeom prst="rect">
            <a:avLst/>
          </a:prstGeom>
        </p:spPr>
      </p:pic>
      <p:pic>
        <p:nvPicPr>
          <p:cNvPr id="71" name="deux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43"/>
          <a:stretch>
            <a:fillRect/>
          </a:stretch>
        </p:blipFill>
        <p:spPr>
          <a:xfrm>
            <a:off x="9546265" y="646914"/>
            <a:ext cx="609600" cy="609600"/>
          </a:xfrm>
          <a:prstGeom prst="rect">
            <a:avLst/>
          </a:prstGeom>
        </p:spPr>
      </p:pic>
      <p:pic>
        <p:nvPicPr>
          <p:cNvPr id="72" name="trois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43"/>
          <a:stretch>
            <a:fillRect/>
          </a:stretch>
        </p:blipFill>
        <p:spPr>
          <a:xfrm>
            <a:off x="9546265" y="1374035"/>
            <a:ext cx="609600" cy="609600"/>
          </a:xfrm>
          <a:prstGeom prst="rect">
            <a:avLst/>
          </a:prstGeom>
        </p:spPr>
      </p:pic>
      <p:pic>
        <p:nvPicPr>
          <p:cNvPr id="73" name="quatre">
            <a:hlinkClick r:id="" action="ppaction://media"/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43"/>
          <a:stretch>
            <a:fillRect/>
          </a:stretch>
        </p:blipFill>
        <p:spPr>
          <a:xfrm>
            <a:off x="9546265" y="2054959"/>
            <a:ext cx="609600" cy="609600"/>
          </a:xfrm>
          <a:prstGeom prst="rect">
            <a:avLst/>
          </a:prstGeom>
        </p:spPr>
      </p:pic>
      <p:pic>
        <p:nvPicPr>
          <p:cNvPr id="74" name="cinq">
            <a:hlinkClick r:id="" action="ppaction://media"/>
          </p:cNvPr>
          <p:cNvPicPr>
            <a:picLocks noChangeAspect="1"/>
          </p:cNvPicPr>
          <p:nvPr>
            <a:audioFile r:link="rId10"/>
            <p:extLst>
              <p:ext uri="{DAA4B4D4-6D71-4841-9C94-3DE7FCFB9230}">
                <p14:media xmlns:p14="http://schemas.microsoft.com/office/powerpoint/2010/main" r:embed="rId9"/>
              </p:ext>
            </p:extLst>
          </p:nvPr>
        </p:nvPicPr>
        <p:blipFill>
          <a:blip r:embed="rId43"/>
          <a:stretch>
            <a:fillRect/>
          </a:stretch>
        </p:blipFill>
        <p:spPr>
          <a:xfrm>
            <a:off x="9546265" y="2735883"/>
            <a:ext cx="609600" cy="609600"/>
          </a:xfrm>
          <a:prstGeom prst="rect">
            <a:avLst/>
          </a:prstGeom>
        </p:spPr>
      </p:pic>
      <p:pic>
        <p:nvPicPr>
          <p:cNvPr id="75" name="six">
            <a:hlinkClick r:id="" action="ppaction://media"/>
          </p:cNvPr>
          <p:cNvPicPr>
            <a:picLocks noChangeAspect="1"/>
          </p:cNvPicPr>
          <p:nvPr>
            <a:audioFile r:link="rId12"/>
            <p:extLst>
              <p:ext uri="{DAA4B4D4-6D71-4841-9C94-3DE7FCFB9230}">
                <p14:media xmlns:p14="http://schemas.microsoft.com/office/powerpoint/2010/main" r:embed="rId11"/>
              </p:ext>
            </p:extLst>
          </p:nvPr>
        </p:nvPicPr>
        <p:blipFill>
          <a:blip r:embed="rId43"/>
          <a:stretch>
            <a:fillRect/>
          </a:stretch>
        </p:blipFill>
        <p:spPr>
          <a:xfrm>
            <a:off x="9546265" y="3466968"/>
            <a:ext cx="609600" cy="609600"/>
          </a:xfrm>
          <a:prstGeom prst="rect">
            <a:avLst/>
          </a:prstGeom>
        </p:spPr>
      </p:pic>
      <p:pic>
        <p:nvPicPr>
          <p:cNvPr id="76" name="sept">
            <a:hlinkClick r:id="" action="ppaction://media"/>
          </p:cNvPr>
          <p:cNvPicPr>
            <a:picLocks noChangeAspect="1"/>
          </p:cNvPicPr>
          <p:nvPr>
            <a:audioFile r:link="rId14"/>
            <p:extLst>
              <p:ext uri="{DAA4B4D4-6D71-4841-9C94-3DE7FCFB9230}">
                <p14:media xmlns:p14="http://schemas.microsoft.com/office/powerpoint/2010/main" r:embed="rId13"/>
              </p:ext>
            </p:extLst>
          </p:nvPr>
        </p:nvPicPr>
        <p:blipFill>
          <a:blip r:embed="rId43"/>
          <a:stretch>
            <a:fillRect/>
          </a:stretch>
        </p:blipFill>
        <p:spPr>
          <a:xfrm>
            <a:off x="9546265" y="4194904"/>
            <a:ext cx="609600" cy="609600"/>
          </a:xfrm>
          <a:prstGeom prst="rect">
            <a:avLst/>
          </a:prstGeom>
        </p:spPr>
      </p:pic>
      <p:pic>
        <p:nvPicPr>
          <p:cNvPr id="77" name="huit">
            <a:hlinkClick r:id="" action="ppaction://media"/>
          </p:cNvPr>
          <p:cNvPicPr>
            <a:picLocks noChangeAspect="1"/>
          </p:cNvPicPr>
          <p:nvPr>
            <a:audioFile r:link="rId16"/>
            <p:extLst>
              <p:ext uri="{DAA4B4D4-6D71-4841-9C94-3DE7FCFB9230}">
                <p14:media xmlns:p14="http://schemas.microsoft.com/office/powerpoint/2010/main" r:embed="rId15"/>
              </p:ext>
            </p:extLst>
          </p:nvPr>
        </p:nvPicPr>
        <p:blipFill>
          <a:blip r:embed="rId43"/>
          <a:stretch>
            <a:fillRect/>
          </a:stretch>
        </p:blipFill>
        <p:spPr>
          <a:xfrm>
            <a:off x="9546265" y="4922840"/>
            <a:ext cx="609600" cy="609600"/>
          </a:xfrm>
          <a:prstGeom prst="rect">
            <a:avLst/>
          </a:prstGeom>
        </p:spPr>
      </p:pic>
      <p:pic>
        <p:nvPicPr>
          <p:cNvPr id="78" name="neuf">
            <a:hlinkClick r:id="" action="ppaction://media"/>
          </p:cNvPr>
          <p:cNvPicPr>
            <a:picLocks noChangeAspect="1"/>
          </p:cNvPicPr>
          <p:nvPr>
            <a:audioFile r:link="rId18"/>
            <p:extLst>
              <p:ext uri="{DAA4B4D4-6D71-4841-9C94-3DE7FCFB9230}">
                <p14:media xmlns:p14="http://schemas.microsoft.com/office/powerpoint/2010/main" r:embed="rId17"/>
              </p:ext>
            </p:extLst>
          </p:nvPr>
        </p:nvPicPr>
        <p:blipFill>
          <a:blip r:embed="rId43"/>
          <a:stretch>
            <a:fillRect/>
          </a:stretch>
        </p:blipFill>
        <p:spPr>
          <a:xfrm>
            <a:off x="9546265" y="5650776"/>
            <a:ext cx="609600" cy="609600"/>
          </a:xfrm>
          <a:prstGeom prst="rect">
            <a:avLst/>
          </a:prstGeom>
        </p:spPr>
      </p:pic>
      <p:pic>
        <p:nvPicPr>
          <p:cNvPr id="79" name="dix">
            <a:hlinkClick r:id="" action="ppaction://media"/>
          </p:cNvPr>
          <p:cNvPicPr>
            <a:picLocks noChangeAspect="1"/>
          </p:cNvPicPr>
          <p:nvPr>
            <a:audioFile r:link="rId20"/>
            <p:extLst>
              <p:ext uri="{DAA4B4D4-6D71-4841-9C94-3DE7FCFB9230}">
                <p14:media xmlns:p14="http://schemas.microsoft.com/office/powerpoint/2010/main" r:embed="rId19"/>
              </p:ext>
            </p:extLst>
          </p:nvPr>
        </p:nvPicPr>
        <p:blipFill>
          <a:blip r:embed="rId43"/>
          <a:stretch>
            <a:fillRect/>
          </a:stretch>
        </p:blipFill>
        <p:spPr>
          <a:xfrm>
            <a:off x="9546265" y="6378712"/>
            <a:ext cx="609600" cy="609600"/>
          </a:xfrm>
          <a:prstGeom prst="rect">
            <a:avLst/>
          </a:prstGeom>
        </p:spPr>
      </p:pic>
      <p:pic>
        <p:nvPicPr>
          <p:cNvPr id="80" name="onze">
            <a:hlinkClick r:id="" action="ppaction://media"/>
          </p:cNvPr>
          <p:cNvPicPr>
            <a:picLocks noChangeAspect="1"/>
          </p:cNvPicPr>
          <p:nvPr>
            <a:audioFile r:link="rId22"/>
            <p:extLst>
              <p:ext uri="{DAA4B4D4-6D71-4841-9C94-3DE7FCFB9230}">
                <p14:media xmlns:p14="http://schemas.microsoft.com/office/powerpoint/2010/main" r:embed="rId21"/>
              </p:ext>
            </p:extLst>
          </p:nvPr>
        </p:nvPicPr>
        <p:blipFill>
          <a:blip r:embed="rId43"/>
          <a:stretch>
            <a:fillRect/>
          </a:stretch>
        </p:blipFill>
        <p:spPr>
          <a:xfrm>
            <a:off x="10410482" y="-148286"/>
            <a:ext cx="609600" cy="609600"/>
          </a:xfrm>
          <a:prstGeom prst="rect">
            <a:avLst/>
          </a:prstGeom>
        </p:spPr>
      </p:pic>
      <p:pic>
        <p:nvPicPr>
          <p:cNvPr id="81" name="douze">
            <a:hlinkClick r:id="" action="ppaction://media"/>
          </p:cNvPr>
          <p:cNvPicPr>
            <a:picLocks noChangeAspect="1"/>
          </p:cNvPicPr>
          <p:nvPr>
            <a:audioFile r:link="rId24"/>
            <p:extLst>
              <p:ext uri="{DAA4B4D4-6D71-4841-9C94-3DE7FCFB9230}">
                <p14:media xmlns:p14="http://schemas.microsoft.com/office/powerpoint/2010/main" r:embed="rId23"/>
              </p:ext>
            </p:extLst>
          </p:nvPr>
        </p:nvPicPr>
        <p:blipFill>
          <a:blip r:embed="rId43"/>
          <a:stretch>
            <a:fillRect/>
          </a:stretch>
        </p:blipFill>
        <p:spPr>
          <a:xfrm>
            <a:off x="10410482" y="723900"/>
            <a:ext cx="609600" cy="609600"/>
          </a:xfrm>
          <a:prstGeom prst="rect">
            <a:avLst/>
          </a:prstGeom>
        </p:spPr>
      </p:pic>
      <p:pic>
        <p:nvPicPr>
          <p:cNvPr id="82" name="treize">
            <a:hlinkClick r:id="" action="ppaction://media"/>
          </p:cNvPr>
          <p:cNvPicPr>
            <a:picLocks noChangeAspect="1"/>
          </p:cNvPicPr>
          <p:nvPr>
            <a:audioFile r:link="rId26"/>
            <p:extLst>
              <p:ext uri="{DAA4B4D4-6D71-4841-9C94-3DE7FCFB9230}">
                <p14:media xmlns:p14="http://schemas.microsoft.com/office/powerpoint/2010/main" r:embed="rId25"/>
              </p:ext>
            </p:extLst>
          </p:nvPr>
        </p:nvPicPr>
        <p:blipFill>
          <a:blip r:embed="rId43"/>
          <a:stretch>
            <a:fillRect/>
          </a:stretch>
        </p:blipFill>
        <p:spPr>
          <a:xfrm>
            <a:off x="10410482" y="1374035"/>
            <a:ext cx="609600" cy="609600"/>
          </a:xfrm>
          <a:prstGeom prst="rect">
            <a:avLst/>
          </a:prstGeom>
        </p:spPr>
      </p:pic>
      <p:pic>
        <p:nvPicPr>
          <p:cNvPr id="83" name="quatorze">
            <a:hlinkClick r:id="" action="ppaction://media"/>
          </p:cNvPr>
          <p:cNvPicPr>
            <a:picLocks noChangeAspect="1"/>
          </p:cNvPicPr>
          <p:nvPr>
            <a:audioFile r:link="rId28"/>
            <p:extLst>
              <p:ext uri="{DAA4B4D4-6D71-4841-9C94-3DE7FCFB9230}">
                <p14:media xmlns:p14="http://schemas.microsoft.com/office/powerpoint/2010/main" r:embed="rId27"/>
              </p:ext>
            </p:extLst>
          </p:nvPr>
        </p:nvPicPr>
        <p:blipFill>
          <a:blip r:embed="rId43"/>
          <a:stretch>
            <a:fillRect/>
          </a:stretch>
        </p:blipFill>
        <p:spPr>
          <a:xfrm>
            <a:off x="10410482" y="2054959"/>
            <a:ext cx="609600" cy="609600"/>
          </a:xfrm>
          <a:prstGeom prst="rect">
            <a:avLst/>
          </a:prstGeom>
        </p:spPr>
      </p:pic>
      <p:pic>
        <p:nvPicPr>
          <p:cNvPr id="84" name="quinze">
            <a:hlinkClick r:id="" action="ppaction://media"/>
          </p:cNvPr>
          <p:cNvPicPr>
            <a:picLocks noChangeAspect="1"/>
          </p:cNvPicPr>
          <p:nvPr>
            <a:audioFile r:link="rId30"/>
            <p:extLst>
              <p:ext uri="{DAA4B4D4-6D71-4841-9C94-3DE7FCFB9230}">
                <p14:media xmlns:p14="http://schemas.microsoft.com/office/powerpoint/2010/main" r:embed="rId29"/>
              </p:ext>
            </p:extLst>
          </p:nvPr>
        </p:nvPicPr>
        <p:blipFill>
          <a:blip r:embed="rId43"/>
          <a:stretch>
            <a:fillRect/>
          </a:stretch>
        </p:blipFill>
        <p:spPr>
          <a:xfrm>
            <a:off x="10410482" y="2735883"/>
            <a:ext cx="609600" cy="609600"/>
          </a:xfrm>
          <a:prstGeom prst="rect">
            <a:avLst/>
          </a:prstGeom>
        </p:spPr>
      </p:pic>
      <p:pic>
        <p:nvPicPr>
          <p:cNvPr id="85" name="seize">
            <a:hlinkClick r:id="" action="ppaction://media"/>
          </p:cNvPr>
          <p:cNvPicPr>
            <a:picLocks noChangeAspect="1"/>
          </p:cNvPicPr>
          <p:nvPr>
            <a:audioFile r:link="rId32"/>
            <p:extLst>
              <p:ext uri="{DAA4B4D4-6D71-4841-9C94-3DE7FCFB9230}">
                <p14:media xmlns:p14="http://schemas.microsoft.com/office/powerpoint/2010/main" r:embed="rId31"/>
              </p:ext>
            </p:extLst>
          </p:nvPr>
        </p:nvPicPr>
        <p:blipFill>
          <a:blip r:embed="rId43"/>
          <a:stretch>
            <a:fillRect/>
          </a:stretch>
        </p:blipFill>
        <p:spPr>
          <a:xfrm>
            <a:off x="10410482" y="3466968"/>
            <a:ext cx="609600" cy="609600"/>
          </a:xfrm>
          <a:prstGeom prst="rect">
            <a:avLst/>
          </a:prstGeom>
        </p:spPr>
      </p:pic>
      <p:pic>
        <p:nvPicPr>
          <p:cNvPr id="86" name="dix-sept">
            <a:hlinkClick r:id="" action="ppaction://media"/>
          </p:cNvPr>
          <p:cNvPicPr>
            <a:picLocks noChangeAspect="1"/>
          </p:cNvPicPr>
          <p:nvPr>
            <a:audioFile r:link="rId34"/>
            <p:extLst>
              <p:ext uri="{DAA4B4D4-6D71-4841-9C94-3DE7FCFB9230}">
                <p14:media xmlns:p14="http://schemas.microsoft.com/office/powerpoint/2010/main" r:embed="rId33"/>
              </p:ext>
            </p:extLst>
          </p:nvPr>
        </p:nvPicPr>
        <p:blipFill>
          <a:blip r:embed="rId43"/>
          <a:stretch>
            <a:fillRect/>
          </a:stretch>
        </p:blipFill>
        <p:spPr>
          <a:xfrm>
            <a:off x="10410482" y="4194904"/>
            <a:ext cx="609600" cy="609600"/>
          </a:xfrm>
          <a:prstGeom prst="rect">
            <a:avLst/>
          </a:prstGeom>
        </p:spPr>
      </p:pic>
      <p:pic>
        <p:nvPicPr>
          <p:cNvPr id="87" name="dix-huit">
            <a:hlinkClick r:id="" action="ppaction://media"/>
          </p:cNvPr>
          <p:cNvPicPr>
            <a:picLocks noChangeAspect="1"/>
          </p:cNvPicPr>
          <p:nvPr>
            <a:audioFile r:link="rId36"/>
            <p:extLst>
              <p:ext uri="{DAA4B4D4-6D71-4841-9C94-3DE7FCFB9230}">
                <p14:media xmlns:p14="http://schemas.microsoft.com/office/powerpoint/2010/main" r:embed="rId35"/>
              </p:ext>
            </p:extLst>
          </p:nvPr>
        </p:nvPicPr>
        <p:blipFill>
          <a:blip r:embed="rId43"/>
          <a:stretch>
            <a:fillRect/>
          </a:stretch>
        </p:blipFill>
        <p:spPr>
          <a:xfrm>
            <a:off x="10410482" y="4922840"/>
            <a:ext cx="609600" cy="609600"/>
          </a:xfrm>
          <a:prstGeom prst="rect">
            <a:avLst/>
          </a:prstGeom>
        </p:spPr>
      </p:pic>
      <p:pic>
        <p:nvPicPr>
          <p:cNvPr id="88" name="dix-neuf">
            <a:hlinkClick r:id="" action="ppaction://media"/>
          </p:cNvPr>
          <p:cNvPicPr>
            <a:picLocks noChangeAspect="1"/>
          </p:cNvPicPr>
          <p:nvPr>
            <a:audioFile r:link="rId38"/>
            <p:extLst>
              <p:ext uri="{DAA4B4D4-6D71-4841-9C94-3DE7FCFB9230}">
                <p14:media xmlns:p14="http://schemas.microsoft.com/office/powerpoint/2010/main" r:embed="rId37"/>
              </p:ext>
            </p:extLst>
          </p:nvPr>
        </p:nvPicPr>
        <p:blipFill>
          <a:blip r:embed="rId43"/>
          <a:stretch>
            <a:fillRect/>
          </a:stretch>
        </p:blipFill>
        <p:spPr>
          <a:xfrm>
            <a:off x="10410482" y="5650776"/>
            <a:ext cx="609600" cy="609600"/>
          </a:xfrm>
          <a:prstGeom prst="rect">
            <a:avLst/>
          </a:prstGeom>
        </p:spPr>
      </p:pic>
      <p:pic>
        <p:nvPicPr>
          <p:cNvPr id="89" name="vingt">
            <a:hlinkClick r:id="" action="ppaction://media"/>
          </p:cNvPr>
          <p:cNvPicPr>
            <a:picLocks noChangeAspect="1"/>
          </p:cNvPicPr>
          <p:nvPr>
            <a:audioFile r:link="rId40"/>
            <p:extLst>
              <p:ext uri="{DAA4B4D4-6D71-4841-9C94-3DE7FCFB9230}">
                <p14:media xmlns:p14="http://schemas.microsoft.com/office/powerpoint/2010/main" r:embed="rId39"/>
              </p:ext>
            </p:extLst>
          </p:nvPr>
        </p:nvPicPr>
        <p:blipFill>
          <a:blip r:embed="rId43"/>
          <a:stretch>
            <a:fillRect/>
          </a:stretch>
        </p:blipFill>
        <p:spPr>
          <a:xfrm>
            <a:off x="10410482" y="637871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1285" fill="hold"/>
                                        <p:tgtEl>
                                          <p:spTgt spid="6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1376" fill="hold"/>
                                        <p:tgtEl>
                                          <p:spTgt spid="7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3" dur="1606" fill="hold"/>
                                        <p:tgtEl>
                                          <p:spTgt spid="7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1514" fill="hold"/>
                                        <p:tgtEl>
                                          <p:spTgt spid="7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7" dur="1376" fill="hold"/>
                                        <p:tgtEl>
                                          <p:spTgt spid="7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4" dur="1652" fill="hold"/>
                                        <p:tgtEl>
                                          <p:spTgt spid="7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1" dur="1881" fill="hold"/>
                                        <p:tgtEl>
                                          <p:spTgt spid="7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8" dur="1606" fill="hold"/>
                                        <p:tgtEl>
                                          <p:spTgt spid="7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5" dur="1422" fill="hold"/>
                                        <p:tgtEl>
                                          <p:spTgt spid="7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2" dur="1698" fill="hold"/>
                                        <p:tgtEl>
                                          <p:spTgt spid="7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9" dur="1468" fill="hold"/>
                                        <p:tgtEl>
                                          <p:spTgt spid="8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86" dur="1376" fill="hold"/>
                                        <p:tgtEl>
                                          <p:spTgt spid="8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3" dur="1789" fill="hold"/>
                                        <p:tgtEl>
                                          <p:spTgt spid="8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0" dur="1744" fill="hold"/>
                                        <p:tgtEl>
                                          <p:spTgt spid="8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7" dur="1652" fill="hold"/>
                                        <p:tgtEl>
                                          <p:spTgt spid="8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1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4" dur="1560" fill="hold"/>
                                        <p:tgtEl>
                                          <p:spTgt spid="8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1" dur="1698" fill="hold"/>
                                        <p:tgtEl>
                                          <p:spTgt spid="8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8" dur="1514" fill="hold"/>
                                        <p:tgtEl>
                                          <p:spTgt spid="8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5" dur="1744" fill="hold"/>
                                        <p:tgtEl>
                                          <p:spTgt spid="8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2" dur="1376" fill="hold"/>
                                        <p:tgtEl>
                                          <p:spTgt spid="8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43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4" fill="hold">
                      <p:stCondLst>
                        <p:cond delay="0"/>
                      </p:stCondLst>
                      <p:childTnLst>
                        <p:par>
                          <p:cTn id="145" fill="hold">
                            <p:stCondLst>
                              <p:cond delay="0"/>
                            </p:stCondLst>
                            <p:childTnLst>
                              <p:par>
                                <p:cTn id="146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7" dur="1285" fill="hold"/>
                                        <p:tgtEl>
                                          <p:spTgt spid="6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48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9" fill="hold">
                      <p:stCondLst>
                        <p:cond delay="0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52" dur="1376" fill="hold"/>
                                        <p:tgtEl>
                                          <p:spTgt spid="7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53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4" fill="hold">
                      <p:stCondLst>
                        <p:cond delay="0"/>
                      </p:stCondLst>
                      <p:childTnLst>
                        <p:par>
                          <p:cTn id="155" fill="hold">
                            <p:stCondLst>
                              <p:cond delay="0"/>
                            </p:stCondLst>
                            <p:childTnLst>
                              <p:par>
                                <p:cTn id="156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57" dur="1606" fill="hold"/>
                                        <p:tgtEl>
                                          <p:spTgt spid="7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58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9" fill="hold">
                      <p:stCondLst>
                        <p:cond delay="0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2" dur="1514" fill="hold"/>
                                        <p:tgtEl>
                                          <p:spTgt spid="7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63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4" fill="hold">
                      <p:stCondLst>
                        <p:cond delay="0"/>
                      </p:stCondLst>
                      <p:childTnLst>
                        <p:par>
                          <p:cTn id="165" fill="hold">
                            <p:stCondLst>
                              <p:cond delay="0"/>
                            </p:stCondLst>
                            <p:childTnLst>
                              <p:par>
                                <p:cTn id="166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7" dur="1376" fill="hold"/>
                                        <p:tgtEl>
                                          <p:spTgt spid="7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68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9" fill="hold">
                      <p:stCondLst>
                        <p:cond delay="0"/>
                      </p:stCondLst>
                      <p:childTnLst>
                        <p:par>
                          <p:cTn id="170" fill="hold">
                            <p:stCondLst>
                              <p:cond delay="0"/>
                            </p:stCondLst>
                            <p:childTnLst>
                              <p:par>
                                <p:cTn id="171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72" dur="1652" fill="hold"/>
                                        <p:tgtEl>
                                          <p:spTgt spid="7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73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4" fill="hold">
                      <p:stCondLst>
                        <p:cond delay="0"/>
                      </p:stCondLst>
                      <p:childTnLst>
                        <p:par>
                          <p:cTn id="175" fill="hold">
                            <p:stCondLst>
                              <p:cond delay="0"/>
                            </p:stCondLst>
                            <p:childTnLst>
                              <p:par>
                                <p:cTn id="176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77" dur="1881" fill="hold"/>
                                        <p:tgtEl>
                                          <p:spTgt spid="7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78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9" fill="hold">
                      <p:stCondLst>
                        <p:cond delay="0"/>
                      </p:stCondLst>
                      <p:childTnLst>
                        <p:par>
                          <p:cTn id="180" fill="hold">
                            <p:stCondLst>
                              <p:cond delay="0"/>
                            </p:stCondLst>
                            <p:childTnLst>
                              <p:par>
                                <p:cTn id="181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2" dur="1606" fill="hold"/>
                                        <p:tgtEl>
                                          <p:spTgt spid="7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83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4" fill="hold">
                      <p:stCondLst>
                        <p:cond delay="0"/>
                      </p:stCondLst>
                      <p:childTnLst>
                        <p:par>
                          <p:cTn id="185" fill="hold">
                            <p:stCondLst>
                              <p:cond delay="0"/>
                            </p:stCondLst>
                            <p:childTnLst>
                              <p:par>
                                <p:cTn id="186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7" dur="1422" fill="hold"/>
                                        <p:tgtEl>
                                          <p:spTgt spid="7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88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9" fill="hold">
                      <p:stCondLst>
                        <p:cond delay="0"/>
                      </p:stCondLst>
                      <p:childTnLst>
                        <p:par>
                          <p:cTn id="190" fill="hold">
                            <p:stCondLst>
                              <p:cond delay="0"/>
                            </p:stCondLst>
                            <p:childTnLst>
                              <p:par>
                                <p:cTn id="191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92" dur="1698" fill="hold"/>
                                        <p:tgtEl>
                                          <p:spTgt spid="7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193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4" fill="hold">
                      <p:stCondLst>
                        <p:cond delay="0"/>
                      </p:stCondLst>
                      <p:childTnLst>
                        <p:par>
                          <p:cTn id="195" fill="hold">
                            <p:stCondLst>
                              <p:cond delay="0"/>
                            </p:stCondLst>
                            <p:childTnLst>
                              <p:par>
                                <p:cTn id="196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97" dur="1468" fill="hold"/>
                                        <p:tgtEl>
                                          <p:spTgt spid="8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198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9" fill="hold">
                      <p:stCondLst>
                        <p:cond delay="0"/>
                      </p:stCondLst>
                      <p:childTnLst>
                        <p:par>
                          <p:cTn id="200" fill="hold">
                            <p:stCondLst>
                              <p:cond delay="0"/>
                            </p:stCondLst>
                            <p:childTnLst>
                              <p:par>
                                <p:cTn id="201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2" dur="1376" fill="hold"/>
                                        <p:tgtEl>
                                          <p:spTgt spid="8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203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4" fill="hold">
                      <p:stCondLst>
                        <p:cond delay="0"/>
                      </p:stCondLst>
                      <p:childTnLst>
                        <p:par>
                          <p:cTn id="205" fill="hold">
                            <p:stCondLst>
                              <p:cond delay="0"/>
                            </p:stCondLst>
                            <p:childTnLst>
                              <p:par>
                                <p:cTn id="206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7" dur="1744" fill="hold"/>
                                        <p:tgtEl>
                                          <p:spTgt spid="8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208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9" fill="hold">
                      <p:stCondLst>
                        <p:cond delay="0"/>
                      </p:stCondLst>
                      <p:childTnLst>
                        <p:par>
                          <p:cTn id="210" fill="hold">
                            <p:stCondLst>
                              <p:cond delay="0"/>
                            </p:stCondLst>
                            <p:childTnLst>
                              <p:par>
                                <p:cTn id="211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12" dur="1652" fill="hold"/>
                                        <p:tgtEl>
                                          <p:spTgt spid="8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213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4" fill="hold">
                      <p:stCondLst>
                        <p:cond delay="0"/>
                      </p:stCondLst>
                      <p:childTnLst>
                        <p:par>
                          <p:cTn id="215" fill="hold">
                            <p:stCondLst>
                              <p:cond delay="0"/>
                            </p:stCondLst>
                            <p:childTnLst>
                              <p:par>
                                <p:cTn id="216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17" dur="1560" fill="hold"/>
                                        <p:tgtEl>
                                          <p:spTgt spid="8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218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9" fill="hold">
                      <p:stCondLst>
                        <p:cond delay="0"/>
                      </p:stCondLst>
                      <p:childTnLst>
                        <p:par>
                          <p:cTn id="220" fill="hold">
                            <p:stCondLst>
                              <p:cond delay="0"/>
                            </p:stCondLst>
                            <p:childTnLst>
                              <p:par>
                                <p:cTn id="221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22" dur="1698" fill="hold"/>
                                        <p:tgtEl>
                                          <p:spTgt spid="8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223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4" fill="hold">
                      <p:stCondLst>
                        <p:cond delay="0"/>
                      </p:stCondLst>
                      <p:childTnLst>
                        <p:par>
                          <p:cTn id="225" fill="hold">
                            <p:stCondLst>
                              <p:cond delay="0"/>
                            </p:stCondLst>
                            <p:childTnLst>
                              <p:par>
                                <p:cTn id="226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27" dur="1514" fill="hold"/>
                                        <p:tgtEl>
                                          <p:spTgt spid="8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228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9" fill="hold">
                      <p:stCondLst>
                        <p:cond delay="0"/>
                      </p:stCondLst>
                      <p:childTnLst>
                        <p:par>
                          <p:cTn id="230" fill="hold">
                            <p:stCondLst>
                              <p:cond delay="0"/>
                            </p:stCondLst>
                            <p:childTnLst>
                              <p:par>
                                <p:cTn id="231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32" dur="1744" fill="hold"/>
                                        <p:tgtEl>
                                          <p:spTgt spid="8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audio>
              <p:cMediaNode vol="80000">
                <p:cTn id="23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9"/>
                </p:tgtEl>
              </p:cMediaNode>
            </p:audio>
            <p:audio>
              <p:cMediaNode vol="80000">
                <p:cTn id="23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1"/>
                </p:tgtEl>
              </p:cMediaNode>
            </p:audio>
            <p:audio>
              <p:cMediaNode vol="80000">
                <p:cTn id="23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2"/>
                </p:tgtEl>
              </p:cMediaNode>
            </p:audio>
            <p:audio>
              <p:cMediaNode vol="80000">
                <p:cTn id="23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3"/>
                </p:tgtEl>
              </p:cMediaNode>
            </p:audio>
            <p:audio>
              <p:cMediaNode vol="80000">
                <p:cTn id="23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4"/>
                </p:tgtEl>
              </p:cMediaNode>
            </p:audio>
            <p:audio>
              <p:cMediaNode vol="80000">
                <p:cTn id="23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5"/>
                </p:tgtEl>
              </p:cMediaNode>
            </p:audio>
            <p:audio>
              <p:cMediaNode vol="80000">
                <p:cTn id="23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6"/>
                </p:tgtEl>
              </p:cMediaNode>
            </p:audio>
            <p:audio>
              <p:cMediaNode vol="80000">
                <p:cTn id="24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7"/>
                </p:tgtEl>
              </p:cMediaNode>
            </p:audio>
            <p:audio>
              <p:cMediaNode vol="80000">
                <p:cTn id="24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8"/>
                </p:tgtEl>
              </p:cMediaNode>
            </p:audio>
            <p:audio>
              <p:cMediaNode vol="80000">
                <p:cTn id="24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9"/>
                </p:tgtEl>
              </p:cMediaNode>
            </p:audio>
            <p:audio>
              <p:cMediaNode vol="80000">
                <p:cTn id="24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0"/>
                </p:tgtEl>
              </p:cMediaNode>
            </p:audio>
            <p:audio>
              <p:cMediaNode vol="80000">
                <p:cTn id="24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1"/>
                </p:tgtEl>
              </p:cMediaNode>
            </p:audio>
            <p:audio>
              <p:cMediaNode vol="80000">
                <p:cTn id="24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2"/>
                </p:tgtEl>
              </p:cMediaNode>
            </p:audio>
            <p:audio>
              <p:cMediaNode vol="80000">
                <p:cTn id="24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3"/>
                </p:tgtEl>
              </p:cMediaNode>
            </p:audio>
            <p:audio>
              <p:cMediaNode vol="80000">
                <p:cTn id="24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4"/>
                </p:tgtEl>
              </p:cMediaNode>
            </p:audio>
            <p:audio>
              <p:cMediaNode vol="80000">
                <p:cTn id="24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5"/>
                </p:tgtEl>
              </p:cMediaNode>
            </p:audio>
            <p:audio>
              <p:cMediaNode vol="80000">
                <p:cTn id="24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6"/>
                </p:tgtEl>
              </p:cMediaNode>
            </p:audio>
            <p:audio>
              <p:cMediaNode vol="80000">
                <p:cTn id="25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7"/>
                </p:tgtEl>
              </p:cMediaNode>
            </p:audio>
            <p:audio>
              <p:cMediaNode vol="80000">
                <p:cTn id="25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8"/>
                </p:tgtEl>
              </p:cMediaNode>
            </p:audio>
            <p:audio>
              <p:cMediaNode vol="80000">
                <p:cTn id="25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9"/>
                </p:tgtEl>
              </p:cMediaNode>
            </p:audio>
            <p:seq concurrent="1" nextAc="seek">
              <p:cTn id="253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4" fill="hold">
                      <p:stCondLst>
                        <p:cond delay="0"/>
                      </p:stCondLst>
                      <p:childTnLst>
                        <p:par>
                          <p:cTn id="255" fill="hold">
                            <p:stCondLst>
                              <p:cond delay="0"/>
                            </p:stCondLst>
                            <p:childTnLst>
                              <p:par>
                                <p:cTn id="25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57" dur="1789" fill="hold"/>
                                        <p:tgtEl>
                                          <p:spTgt spid="8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258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9" fill="hold">
                      <p:stCondLst>
                        <p:cond delay="0"/>
                      </p:stCondLst>
                      <p:childTnLst>
                        <p:par>
                          <p:cTn id="260" fill="hold">
                            <p:stCondLst>
                              <p:cond delay="0"/>
                            </p:stCondLst>
                            <p:childTnLst>
                              <p:par>
                                <p:cTn id="26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62" dur="1376" fill="hold"/>
                                        <p:tgtEl>
                                          <p:spTgt spid="8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</p:childTnLst>
        </p:cTn>
      </p:par>
    </p:tnLst>
    <p:bldLst>
      <p:bldP spid="5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55650" y="5261056"/>
            <a:ext cx="7632700" cy="498756"/>
          </a:xfrm>
          <a:prstGeom prst="rect">
            <a:avLst/>
          </a:prstGeom>
          <a:solidFill>
            <a:schemeClr val="bg1"/>
          </a:solidFill>
          <a:ln w="38100">
            <a:solidFill>
              <a:srgbClr val="D0A9E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755650" y="1859025"/>
            <a:ext cx="7632700" cy="498756"/>
          </a:xfrm>
          <a:prstGeom prst="rect">
            <a:avLst/>
          </a:prstGeom>
          <a:solidFill>
            <a:srgbClr val="6578A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Les </a:t>
            </a:r>
            <a:r>
              <a:rPr lang="en-GB" dirty="0" err="1"/>
              <a:t>formes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1517306" y="1897203"/>
            <a:ext cx="6099858" cy="3683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err="1">
                <a:solidFill>
                  <a:schemeClr val="bg1"/>
                </a:solidFill>
                <a:latin typeface="Twinkl" pitchFamily="2" charset="0"/>
              </a:rPr>
              <a:t>Qu’est-ce</a:t>
            </a:r>
            <a:r>
              <a:rPr lang="en-GB" dirty="0">
                <a:solidFill>
                  <a:schemeClr val="bg1"/>
                </a:solidFill>
                <a:latin typeface="Twinkl" pitchFamily="2" charset="0"/>
              </a:rPr>
              <a:t> que </a:t>
            </a:r>
            <a:r>
              <a:rPr lang="en-GB" dirty="0" err="1">
                <a:solidFill>
                  <a:schemeClr val="bg1"/>
                </a:solidFill>
                <a:latin typeface="Twinkl" pitchFamily="2" charset="0"/>
              </a:rPr>
              <a:t>c’est</a:t>
            </a:r>
            <a:r>
              <a:rPr lang="en-GB" dirty="0">
                <a:solidFill>
                  <a:schemeClr val="bg1"/>
                </a:solidFill>
                <a:latin typeface="Twinkl" pitchFamily="2" charset="0"/>
              </a:rPr>
              <a:t> ?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517306" y="5326284"/>
            <a:ext cx="6099858" cy="3683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err="1">
                <a:latin typeface="Twinkl" pitchFamily="2" charset="0"/>
              </a:rPr>
              <a:t>C’est</a:t>
            </a:r>
            <a:r>
              <a:rPr lang="en-GB" dirty="0">
                <a:latin typeface="Twinkl" pitchFamily="2" charset="0"/>
              </a:rPr>
              <a:t> </a:t>
            </a:r>
            <a:r>
              <a:rPr lang="en-GB" dirty="0">
                <a:solidFill>
                  <a:srgbClr val="3399FF"/>
                </a:solidFill>
                <a:latin typeface="Twinkl" pitchFamily="2" charset="0"/>
              </a:rPr>
              <a:t>un triangle</a:t>
            </a:r>
            <a:r>
              <a:rPr lang="en-GB" dirty="0">
                <a:latin typeface="Twinkl" pitchFamily="2" charset="0"/>
              </a:rPr>
              <a:t>.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4155" y="2567169"/>
            <a:ext cx="2775689" cy="2414165"/>
          </a:xfrm>
          <a:prstGeom prst="rect">
            <a:avLst/>
          </a:prstGeom>
        </p:spPr>
      </p:pic>
      <p:pic>
        <p:nvPicPr>
          <p:cNvPr id="11" name="Play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Quest ce que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01081" y="1972802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triangle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183" y="5406663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Whole Class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800" y="612000"/>
            <a:ext cx="1238498" cy="864000"/>
          </a:xfrm>
          <a:prstGeom prst="rect">
            <a:avLst/>
          </a:prstGeom>
        </p:spPr>
      </p:pic>
      <p:pic>
        <p:nvPicPr>
          <p:cNvPr id="5" name="Quest-ce que cest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-1068729" y="3164651"/>
            <a:ext cx="609600" cy="609600"/>
          </a:xfrm>
          <a:prstGeom prst="rect">
            <a:avLst/>
          </a:prstGeom>
        </p:spPr>
      </p:pic>
      <p:pic>
        <p:nvPicPr>
          <p:cNvPr id="14" name="Cest un triangle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-1068729" y="379622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71564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789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2111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1" dur="1789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6" dur="2111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audio>
              <p:cMediaNode vol="8000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>
                <p:cTn id="2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</p:childTnLst>
        </p:cTn>
      </p:par>
    </p:tnLst>
    <p:bldLst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755650" y="5261056"/>
            <a:ext cx="7632700" cy="498756"/>
          </a:xfrm>
          <a:prstGeom prst="rect">
            <a:avLst/>
          </a:prstGeom>
          <a:solidFill>
            <a:schemeClr val="bg1"/>
          </a:solidFill>
          <a:ln w="38100">
            <a:solidFill>
              <a:srgbClr val="D0A9E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55650" y="1859025"/>
            <a:ext cx="7632700" cy="498756"/>
          </a:xfrm>
          <a:prstGeom prst="rect">
            <a:avLst/>
          </a:prstGeom>
          <a:solidFill>
            <a:srgbClr val="6578A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Les </a:t>
            </a:r>
            <a:r>
              <a:rPr lang="en-GB" dirty="0" err="1"/>
              <a:t>formes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1517306" y="1897203"/>
            <a:ext cx="6099858" cy="3683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err="1">
                <a:solidFill>
                  <a:schemeClr val="bg1"/>
                </a:solidFill>
                <a:latin typeface="Twinkl" pitchFamily="2" charset="0"/>
              </a:rPr>
              <a:t>Qu’est-ce</a:t>
            </a:r>
            <a:r>
              <a:rPr lang="en-GB" dirty="0">
                <a:solidFill>
                  <a:schemeClr val="bg1"/>
                </a:solidFill>
                <a:latin typeface="Twinkl" pitchFamily="2" charset="0"/>
              </a:rPr>
              <a:t> que </a:t>
            </a:r>
            <a:r>
              <a:rPr lang="en-GB" dirty="0" err="1">
                <a:solidFill>
                  <a:schemeClr val="bg1"/>
                </a:solidFill>
                <a:latin typeface="Twinkl" pitchFamily="2" charset="0"/>
              </a:rPr>
              <a:t>c’est</a:t>
            </a:r>
            <a:r>
              <a:rPr lang="en-GB" dirty="0">
                <a:solidFill>
                  <a:schemeClr val="bg1"/>
                </a:solidFill>
                <a:latin typeface="Twinkl" pitchFamily="2" charset="0"/>
              </a:rPr>
              <a:t> ?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517306" y="5326284"/>
            <a:ext cx="6099858" cy="3683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err="1">
                <a:latin typeface="Twinkl" pitchFamily="2" charset="0"/>
              </a:rPr>
              <a:t>C’est</a:t>
            </a:r>
            <a:r>
              <a:rPr lang="en-GB" dirty="0">
                <a:latin typeface="Twinkl" pitchFamily="2" charset="0"/>
              </a:rPr>
              <a:t> </a:t>
            </a:r>
            <a:r>
              <a:rPr lang="en-GB" dirty="0">
                <a:solidFill>
                  <a:srgbClr val="3399FF"/>
                </a:solidFill>
                <a:latin typeface="Twinkl" pitchFamily="2" charset="0"/>
              </a:rPr>
              <a:t>un </a:t>
            </a:r>
            <a:r>
              <a:rPr lang="en-GB" dirty="0" err="1">
                <a:solidFill>
                  <a:srgbClr val="3399FF"/>
                </a:solidFill>
                <a:latin typeface="Twinkl" pitchFamily="2" charset="0"/>
              </a:rPr>
              <a:t>carré</a:t>
            </a:r>
            <a:r>
              <a:rPr lang="en-GB" dirty="0">
                <a:latin typeface="Twinkl" pitchFamily="2" charset="0"/>
              </a:rPr>
              <a:t>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3004" y="2588072"/>
            <a:ext cx="2417992" cy="2415644"/>
          </a:xfrm>
          <a:prstGeom prst="rect">
            <a:avLst/>
          </a:prstGeom>
        </p:spPr>
      </p:pic>
      <p:pic>
        <p:nvPicPr>
          <p:cNvPr id="11" name="Play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Quest ce que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01081" y="1972802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carre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2318" y="5406663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Whole Class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800" y="612000"/>
            <a:ext cx="1238498" cy="864000"/>
          </a:xfrm>
          <a:prstGeom prst="rect">
            <a:avLst/>
          </a:prstGeom>
        </p:spPr>
      </p:pic>
      <p:pic>
        <p:nvPicPr>
          <p:cNvPr id="5" name="Quest-ce que cest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-1068729" y="2984028"/>
            <a:ext cx="609600" cy="609600"/>
          </a:xfrm>
          <a:prstGeom prst="rect">
            <a:avLst/>
          </a:prstGeom>
        </p:spPr>
      </p:pic>
      <p:pic>
        <p:nvPicPr>
          <p:cNvPr id="14" name="Cest un carre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-1068729" y="3647806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60954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789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2524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1" dur="1789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6" dur="2524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audio>
              <p:cMediaNode vol="8000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>
                <p:cTn id="2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</p:childTnLst>
        </p:cTn>
      </p:par>
    </p:tnLst>
    <p:bldLst>
      <p:bldP spid="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755650" y="5261056"/>
            <a:ext cx="7632700" cy="498756"/>
          </a:xfrm>
          <a:prstGeom prst="rect">
            <a:avLst/>
          </a:prstGeom>
          <a:solidFill>
            <a:schemeClr val="bg1"/>
          </a:solidFill>
          <a:ln w="38100">
            <a:solidFill>
              <a:srgbClr val="D0A9E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55650" y="1859025"/>
            <a:ext cx="7632700" cy="498756"/>
          </a:xfrm>
          <a:prstGeom prst="rect">
            <a:avLst/>
          </a:prstGeom>
          <a:solidFill>
            <a:srgbClr val="6578A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Les </a:t>
            </a:r>
            <a:r>
              <a:rPr lang="en-GB" dirty="0" err="1"/>
              <a:t>formes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1517306" y="1897203"/>
            <a:ext cx="6099858" cy="3683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err="1">
                <a:solidFill>
                  <a:schemeClr val="bg1"/>
                </a:solidFill>
                <a:latin typeface="Twinkl" pitchFamily="2" charset="0"/>
              </a:rPr>
              <a:t>Qu’est-ce</a:t>
            </a:r>
            <a:r>
              <a:rPr lang="en-GB" dirty="0">
                <a:solidFill>
                  <a:schemeClr val="bg1"/>
                </a:solidFill>
                <a:latin typeface="Twinkl" pitchFamily="2" charset="0"/>
              </a:rPr>
              <a:t> que </a:t>
            </a:r>
            <a:r>
              <a:rPr lang="en-GB" dirty="0" err="1">
                <a:solidFill>
                  <a:schemeClr val="bg1"/>
                </a:solidFill>
                <a:latin typeface="Twinkl" pitchFamily="2" charset="0"/>
              </a:rPr>
              <a:t>c’est</a:t>
            </a:r>
            <a:r>
              <a:rPr lang="en-GB" dirty="0">
                <a:solidFill>
                  <a:schemeClr val="bg1"/>
                </a:solidFill>
                <a:latin typeface="Twinkl" pitchFamily="2" charset="0"/>
              </a:rPr>
              <a:t> ?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517306" y="5326284"/>
            <a:ext cx="6099858" cy="3683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err="1">
                <a:latin typeface="Twinkl" pitchFamily="2" charset="0"/>
              </a:rPr>
              <a:t>C’est</a:t>
            </a:r>
            <a:r>
              <a:rPr lang="en-GB" dirty="0">
                <a:latin typeface="Twinkl" pitchFamily="2" charset="0"/>
              </a:rPr>
              <a:t> </a:t>
            </a:r>
            <a:r>
              <a:rPr lang="en-GB" dirty="0">
                <a:solidFill>
                  <a:srgbClr val="3399FF"/>
                </a:solidFill>
                <a:latin typeface="Twinkl" pitchFamily="2" charset="0"/>
              </a:rPr>
              <a:t>un rectangle</a:t>
            </a:r>
            <a:r>
              <a:rPr lang="en-GB" dirty="0">
                <a:latin typeface="Twinkl" pitchFamily="2" charset="0"/>
              </a:rPr>
              <a:t>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7" t="2589" r="1173" b="2294"/>
          <a:stretch/>
        </p:blipFill>
        <p:spPr>
          <a:xfrm>
            <a:off x="2824222" y="2530198"/>
            <a:ext cx="3472405" cy="2434033"/>
          </a:xfrm>
          <a:prstGeom prst="rect">
            <a:avLst/>
          </a:prstGeom>
        </p:spPr>
      </p:pic>
      <p:pic>
        <p:nvPicPr>
          <p:cNvPr id="11" name="Play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Quest ce que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01081" y="1972802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rectangle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73755" y="5406663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Whole Class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800" y="612000"/>
            <a:ext cx="1238498" cy="864000"/>
          </a:xfrm>
          <a:prstGeom prst="rect">
            <a:avLst/>
          </a:prstGeom>
        </p:spPr>
      </p:pic>
      <p:pic>
        <p:nvPicPr>
          <p:cNvPr id="2" name="Quest-ce que cest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-1045580" y="3442414"/>
            <a:ext cx="609600" cy="609600"/>
          </a:xfrm>
          <a:prstGeom prst="rect">
            <a:avLst/>
          </a:prstGeom>
        </p:spPr>
      </p:pic>
      <p:pic>
        <p:nvPicPr>
          <p:cNvPr id="14" name="Cest un rectangle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-1045580" y="4231245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36429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789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2386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1" dur="1789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6" dur="2386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audio>
              <p:cMediaNode vol="8000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>
                <p:cTn id="2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</p:childTnLst>
        </p:cTn>
      </p:par>
    </p:tnLst>
    <p:bldLst>
      <p:bldP spid="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755650" y="5261056"/>
            <a:ext cx="7632700" cy="498756"/>
          </a:xfrm>
          <a:prstGeom prst="rect">
            <a:avLst/>
          </a:prstGeom>
          <a:solidFill>
            <a:schemeClr val="bg1"/>
          </a:solidFill>
          <a:ln w="38100">
            <a:solidFill>
              <a:srgbClr val="D0A9E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55650" y="1859025"/>
            <a:ext cx="7632700" cy="498756"/>
          </a:xfrm>
          <a:prstGeom prst="rect">
            <a:avLst/>
          </a:prstGeom>
          <a:solidFill>
            <a:srgbClr val="6578A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Les </a:t>
            </a:r>
            <a:r>
              <a:rPr lang="en-GB" dirty="0" err="1"/>
              <a:t>formes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1517306" y="1897203"/>
            <a:ext cx="6099858" cy="3683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err="1">
                <a:solidFill>
                  <a:schemeClr val="bg1"/>
                </a:solidFill>
                <a:latin typeface="Twinkl" pitchFamily="2" charset="0"/>
              </a:rPr>
              <a:t>Qu’est-ce</a:t>
            </a:r>
            <a:r>
              <a:rPr lang="en-GB" dirty="0">
                <a:solidFill>
                  <a:schemeClr val="bg1"/>
                </a:solidFill>
                <a:latin typeface="Twinkl" pitchFamily="2" charset="0"/>
              </a:rPr>
              <a:t> que </a:t>
            </a:r>
            <a:r>
              <a:rPr lang="en-GB" dirty="0" err="1">
                <a:solidFill>
                  <a:schemeClr val="bg1"/>
                </a:solidFill>
                <a:latin typeface="Twinkl" pitchFamily="2" charset="0"/>
              </a:rPr>
              <a:t>c’est</a:t>
            </a:r>
            <a:r>
              <a:rPr lang="en-GB" dirty="0">
                <a:solidFill>
                  <a:schemeClr val="bg1"/>
                </a:solidFill>
                <a:latin typeface="Twinkl" pitchFamily="2" charset="0"/>
              </a:rPr>
              <a:t> ?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517306" y="5326284"/>
            <a:ext cx="6099858" cy="3683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err="1">
                <a:latin typeface="Twinkl" pitchFamily="2" charset="0"/>
              </a:rPr>
              <a:t>C’est</a:t>
            </a:r>
            <a:r>
              <a:rPr lang="en-GB" dirty="0">
                <a:latin typeface="Twinkl" pitchFamily="2" charset="0"/>
              </a:rPr>
              <a:t> </a:t>
            </a:r>
            <a:r>
              <a:rPr lang="en-GB" dirty="0">
                <a:solidFill>
                  <a:srgbClr val="3399FF"/>
                </a:solidFill>
                <a:latin typeface="Twinkl" pitchFamily="2" charset="0"/>
              </a:rPr>
              <a:t>un </a:t>
            </a:r>
            <a:r>
              <a:rPr lang="en-GB" dirty="0" err="1">
                <a:solidFill>
                  <a:srgbClr val="3399FF"/>
                </a:solidFill>
                <a:latin typeface="Twinkl" pitchFamily="2" charset="0"/>
              </a:rPr>
              <a:t>losange</a:t>
            </a:r>
            <a:r>
              <a:rPr lang="en-GB" dirty="0">
                <a:latin typeface="Twinkl" pitchFamily="2" charset="0"/>
              </a:rPr>
              <a:t>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4222" y="2651075"/>
            <a:ext cx="3483980" cy="2221238"/>
          </a:xfrm>
          <a:prstGeom prst="rect">
            <a:avLst/>
          </a:prstGeom>
        </p:spPr>
      </p:pic>
      <p:pic>
        <p:nvPicPr>
          <p:cNvPr id="11" name="Play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Quest ce que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01081" y="1972802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losange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27459" y="5406663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Whole Class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800" y="612000"/>
            <a:ext cx="1238498" cy="864000"/>
          </a:xfrm>
          <a:prstGeom prst="rect">
            <a:avLst/>
          </a:prstGeom>
        </p:spPr>
      </p:pic>
      <p:pic>
        <p:nvPicPr>
          <p:cNvPr id="3" name="Quest-ce que cest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-1045580" y="3761694"/>
            <a:ext cx="609600" cy="609600"/>
          </a:xfrm>
          <a:prstGeom prst="rect">
            <a:avLst/>
          </a:prstGeom>
        </p:spPr>
      </p:pic>
      <p:pic>
        <p:nvPicPr>
          <p:cNvPr id="14" name="Cest un losange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-1045580" y="4567513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22216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789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2386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1" dur="1789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6" dur="2386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audio>
              <p:cMediaNode vol="8000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>
                <p:cTn id="2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</p:childTnLst>
        </p:cTn>
      </p:par>
    </p:tnLst>
    <p:bldLst>
      <p:bldP spid="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755650" y="5261056"/>
            <a:ext cx="7632700" cy="498756"/>
          </a:xfrm>
          <a:prstGeom prst="rect">
            <a:avLst/>
          </a:prstGeom>
          <a:solidFill>
            <a:schemeClr val="bg1"/>
          </a:solidFill>
          <a:ln w="38100">
            <a:solidFill>
              <a:srgbClr val="D0A9E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755650" y="1859025"/>
            <a:ext cx="7632700" cy="498756"/>
          </a:xfrm>
          <a:prstGeom prst="rect">
            <a:avLst/>
          </a:prstGeom>
          <a:solidFill>
            <a:srgbClr val="6578A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Les </a:t>
            </a:r>
            <a:r>
              <a:rPr lang="en-GB" dirty="0" err="1"/>
              <a:t>formes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1517306" y="1897203"/>
            <a:ext cx="6099858" cy="3683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err="1">
                <a:solidFill>
                  <a:schemeClr val="bg1"/>
                </a:solidFill>
                <a:latin typeface="Twinkl" pitchFamily="2" charset="0"/>
              </a:rPr>
              <a:t>Qu’est-ce</a:t>
            </a:r>
            <a:r>
              <a:rPr lang="en-GB" dirty="0">
                <a:solidFill>
                  <a:schemeClr val="bg1"/>
                </a:solidFill>
                <a:latin typeface="Twinkl" pitchFamily="2" charset="0"/>
              </a:rPr>
              <a:t> que </a:t>
            </a:r>
            <a:r>
              <a:rPr lang="en-GB" dirty="0" err="1">
                <a:solidFill>
                  <a:schemeClr val="bg1"/>
                </a:solidFill>
                <a:latin typeface="Twinkl" pitchFamily="2" charset="0"/>
              </a:rPr>
              <a:t>c’est</a:t>
            </a:r>
            <a:r>
              <a:rPr lang="en-GB" dirty="0">
                <a:solidFill>
                  <a:schemeClr val="bg1"/>
                </a:solidFill>
                <a:latin typeface="Twinkl" pitchFamily="2" charset="0"/>
              </a:rPr>
              <a:t> ?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517306" y="5326284"/>
            <a:ext cx="6099858" cy="3683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err="1">
                <a:latin typeface="Twinkl" pitchFamily="2" charset="0"/>
              </a:rPr>
              <a:t>C’est</a:t>
            </a:r>
            <a:r>
              <a:rPr lang="en-GB" dirty="0">
                <a:latin typeface="Twinkl" pitchFamily="2" charset="0"/>
              </a:rPr>
              <a:t> </a:t>
            </a:r>
            <a:r>
              <a:rPr lang="en-GB" dirty="0">
                <a:solidFill>
                  <a:srgbClr val="3399FF"/>
                </a:solidFill>
                <a:latin typeface="Twinkl" pitchFamily="2" charset="0"/>
              </a:rPr>
              <a:t>un </a:t>
            </a:r>
            <a:r>
              <a:rPr lang="en-GB" dirty="0" err="1">
                <a:solidFill>
                  <a:srgbClr val="3399FF"/>
                </a:solidFill>
                <a:latin typeface="Twinkl" pitchFamily="2" charset="0"/>
              </a:rPr>
              <a:t>cerf-volant</a:t>
            </a:r>
            <a:r>
              <a:rPr lang="en-GB" dirty="0">
                <a:latin typeface="Twinkl" pitchFamily="2" charset="0"/>
              </a:rPr>
              <a:t>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3513" y="2481242"/>
            <a:ext cx="2016974" cy="2629304"/>
          </a:xfrm>
          <a:prstGeom prst="rect">
            <a:avLst/>
          </a:prstGeom>
        </p:spPr>
      </p:pic>
      <p:pic>
        <p:nvPicPr>
          <p:cNvPr id="12" name="Play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Quest ce que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01081" y="1972802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cerf volant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43206" y="5406663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Whole Class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800" y="612000"/>
            <a:ext cx="1238498" cy="864000"/>
          </a:xfrm>
          <a:prstGeom prst="rect">
            <a:avLst/>
          </a:prstGeom>
        </p:spPr>
      </p:pic>
      <p:pic>
        <p:nvPicPr>
          <p:cNvPr id="2" name="Quest-ce que cest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-1172901" y="2897230"/>
            <a:ext cx="609600" cy="609600"/>
          </a:xfrm>
          <a:prstGeom prst="rect">
            <a:avLst/>
          </a:prstGeom>
        </p:spPr>
      </p:pic>
      <p:pic>
        <p:nvPicPr>
          <p:cNvPr id="3" name="Cest un cerf-volant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-1172901" y="3630635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87596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789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2478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1" dur="1789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6" dur="2478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audio>
              <p:cMediaNode vol="8000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>
                <p:cTn id="2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755650" y="5261056"/>
            <a:ext cx="7632700" cy="498756"/>
          </a:xfrm>
          <a:prstGeom prst="rect">
            <a:avLst/>
          </a:prstGeom>
          <a:solidFill>
            <a:schemeClr val="bg1"/>
          </a:solidFill>
          <a:ln w="38100">
            <a:solidFill>
              <a:srgbClr val="D0A9E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755650" y="1859025"/>
            <a:ext cx="7632700" cy="498756"/>
          </a:xfrm>
          <a:prstGeom prst="rect">
            <a:avLst/>
          </a:prstGeom>
          <a:solidFill>
            <a:srgbClr val="6578A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Les </a:t>
            </a:r>
            <a:r>
              <a:rPr lang="en-GB" dirty="0" err="1"/>
              <a:t>formes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1517306" y="1897203"/>
            <a:ext cx="6099858" cy="3683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err="1">
                <a:solidFill>
                  <a:schemeClr val="bg1"/>
                </a:solidFill>
                <a:latin typeface="Twinkl" pitchFamily="2" charset="0"/>
              </a:rPr>
              <a:t>Qu’est-ce</a:t>
            </a:r>
            <a:r>
              <a:rPr lang="en-GB" dirty="0">
                <a:solidFill>
                  <a:schemeClr val="bg1"/>
                </a:solidFill>
                <a:latin typeface="Twinkl" pitchFamily="2" charset="0"/>
              </a:rPr>
              <a:t> que </a:t>
            </a:r>
            <a:r>
              <a:rPr lang="en-GB" dirty="0" err="1">
                <a:solidFill>
                  <a:schemeClr val="bg1"/>
                </a:solidFill>
                <a:latin typeface="Twinkl" pitchFamily="2" charset="0"/>
              </a:rPr>
              <a:t>c’est</a:t>
            </a:r>
            <a:r>
              <a:rPr lang="en-GB" dirty="0">
                <a:solidFill>
                  <a:schemeClr val="bg1"/>
                </a:solidFill>
                <a:latin typeface="Twinkl" pitchFamily="2" charset="0"/>
              </a:rPr>
              <a:t> ?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517306" y="5326284"/>
            <a:ext cx="6099858" cy="3683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err="1">
                <a:latin typeface="Twinkl" pitchFamily="2" charset="0"/>
              </a:rPr>
              <a:t>C’est</a:t>
            </a:r>
            <a:r>
              <a:rPr lang="en-GB" dirty="0">
                <a:latin typeface="Twinkl" pitchFamily="2" charset="0"/>
              </a:rPr>
              <a:t> </a:t>
            </a:r>
            <a:r>
              <a:rPr lang="en-GB" dirty="0">
                <a:solidFill>
                  <a:srgbClr val="3399FF"/>
                </a:solidFill>
                <a:latin typeface="Twinkl" pitchFamily="2" charset="0"/>
              </a:rPr>
              <a:t>un </a:t>
            </a:r>
            <a:r>
              <a:rPr lang="en-GB" dirty="0" err="1">
                <a:solidFill>
                  <a:srgbClr val="3399FF"/>
                </a:solidFill>
                <a:latin typeface="Twinkl" pitchFamily="2" charset="0"/>
              </a:rPr>
              <a:t>hexagone</a:t>
            </a:r>
            <a:r>
              <a:rPr lang="en-GB" dirty="0">
                <a:latin typeface="Twinkl" pitchFamily="2" charset="0"/>
              </a:rPr>
              <a:t>.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9359" y="2614639"/>
            <a:ext cx="2585281" cy="2242368"/>
          </a:xfrm>
          <a:prstGeom prst="rect">
            <a:avLst/>
          </a:prstGeom>
        </p:spPr>
      </p:pic>
      <p:pic>
        <p:nvPicPr>
          <p:cNvPr id="13" name="Play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Quest ce que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01081" y="1972802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hexagone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96906" y="5406663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Whole Class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800" y="612000"/>
            <a:ext cx="1238498" cy="864000"/>
          </a:xfrm>
          <a:prstGeom prst="rect">
            <a:avLst/>
          </a:prstGeom>
        </p:spPr>
      </p:pic>
      <p:pic>
        <p:nvPicPr>
          <p:cNvPr id="2" name="Quest-ce que cest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-987706" y="3576852"/>
            <a:ext cx="609600" cy="609600"/>
          </a:xfrm>
          <a:prstGeom prst="rect">
            <a:avLst/>
          </a:prstGeom>
        </p:spPr>
      </p:pic>
      <p:pic>
        <p:nvPicPr>
          <p:cNvPr id="5" name="Cest un hexagone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-987706" y="437432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51832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789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2524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1" dur="1789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6" dur="2524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audio>
              <p:cMediaNode vol="8000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>
                <p:cTn id="2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755650" y="5261056"/>
            <a:ext cx="7632700" cy="498756"/>
          </a:xfrm>
          <a:prstGeom prst="rect">
            <a:avLst/>
          </a:prstGeom>
          <a:solidFill>
            <a:schemeClr val="bg1"/>
          </a:solidFill>
          <a:ln w="38100">
            <a:solidFill>
              <a:srgbClr val="D0A9E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755650" y="1859025"/>
            <a:ext cx="7632700" cy="498756"/>
          </a:xfrm>
          <a:prstGeom prst="rect">
            <a:avLst/>
          </a:prstGeom>
          <a:solidFill>
            <a:srgbClr val="6578A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Les </a:t>
            </a:r>
            <a:r>
              <a:rPr lang="en-GB" dirty="0" err="1"/>
              <a:t>formes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1517306" y="1897203"/>
            <a:ext cx="6099858" cy="3683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err="1">
                <a:solidFill>
                  <a:schemeClr val="bg1"/>
                </a:solidFill>
                <a:latin typeface="Twinkl" pitchFamily="2" charset="0"/>
              </a:rPr>
              <a:t>Qu’est-ce</a:t>
            </a:r>
            <a:r>
              <a:rPr lang="en-GB" dirty="0">
                <a:solidFill>
                  <a:schemeClr val="bg1"/>
                </a:solidFill>
                <a:latin typeface="Twinkl" pitchFamily="2" charset="0"/>
              </a:rPr>
              <a:t> que </a:t>
            </a:r>
            <a:r>
              <a:rPr lang="en-GB" dirty="0" err="1">
                <a:solidFill>
                  <a:schemeClr val="bg1"/>
                </a:solidFill>
                <a:latin typeface="Twinkl" pitchFamily="2" charset="0"/>
              </a:rPr>
              <a:t>c’est</a:t>
            </a:r>
            <a:r>
              <a:rPr lang="en-GB" dirty="0">
                <a:solidFill>
                  <a:schemeClr val="bg1"/>
                </a:solidFill>
                <a:latin typeface="Twinkl" pitchFamily="2" charset="0"/>
              </a:rPr>
              <a:t> ?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517306" y="5326284"/>
            <a:ext cx="6099858" cy="3683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err="1">
                <a:latin typeface="Twinkl" pitchFamily="2" charset="0"/>
              </a:rPr>
              <a:t>C’est</a:t>
            </a:r>
            <a:r>
              <a:rPr lang="en-GB" dirty="0">
                <a:latin typeface="Twinkl" pitchFamily="2" charset="0"/>
              </a:rPr>
              <a:t> </a:t>
            </a:r>
            <a:r>
              <a:rPr lang="en-GB" dirty="0">
                <a:solidFill>
                  <a:srgbClr val="3399FF"/>
                </a:solidFill>
                <a:latin typeface="Twinkl" pitchFamily="2" charset="0"/>
              </a:rPr>
              <a:t>un </a:t>
            </a:r>
            <a:r>
              <a:rPr lang="en-GB" dirty="0" err="1">
                <a:solidFill>
                  <a:srgbClr val="3399FF"/>
                </a:solidFill>
                <a:latin typeface="Twinkl" pitchFamily="2" charset="0"/>
              </a:rPr>
              <a:t>pentagone</a:t>
            </a:r>
            <a:r>
              <a:rPr lang="en-GB" dirty="0">
                <a:latin typeface="Twinkl" pitchFamily="2" charset="0"/>
              </a:rPr>
              <a:t>.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782" y="2550631"/>
            <a:ext cx="2418906" cy="2306376"/>
          </a:xfrm>
          <a:prstGeom prst="rect">
            <a:avLst/>
          </a:prstGeom>
        </p:spPr>
      </p:pic>
      <p:pic>
        <p:nvPicPr>
          <p:cNvPr id="13" name="Play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Quest ce que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01081" y="1972802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entagone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1631" y="5406663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Quest-ce que cest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-1022430" y="3094219"/>
            <a:ext cx="609600" cy="609600"/>
          </a:xfrm>
          <a:prstGeom prst="rect">
            <a:avLst/>
          </a:prstGeom>
        </p:spPr>
      </p:pic>
      <p:pic>
        <p:nvPicPr>
          <p:cNvPr id="4" name="Cest un pentagone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-1022430" y="3830657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00682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789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2524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1" dur="1789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6" dur="2524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audio>
              <p:cMediaNode vol="8000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>
                <p:cTn id="2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755650" y="5261056"/>
            <a:ext cx="7632700" cy="498756"/>
          </a:xfrm>
          <a:prstGeom prst="rect">
            <a:avLst/>
          </a:prstGeom>
          <a:solidFill>
            <a:schemeClr val="bg1"/>
          </a:solidFill>
          <a:ln w="38100">
            <a:solidFill>
              <a:srgbClr val="D0A9E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55650" y="1859025"/>
            <a:ext cx="7632700" cy="498756"/>
          </a:xfrm>
          <a:prstGeom prst="rect">
            <a:avLst/>
          </a:prstGeom>
          <a:solidFill>
            <a:srgbClr val="6578A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Les </a:t>
            </a:r>
            <a:r>
              <a:rPr lang="en-GB" dirty="0" err="1"/>
              <a:t>formes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1517306" y="1897203"/>
            <a:ext cx="6099858" cy="3683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err="1">
                <a:solidFill>
                  <a:schemeClr val="bg1"/>
                </a:solidFill>
                <a:latin typeface="Twinkl" pitchFamily="2" charset="0"/>
              </a:rPr>
              <a:t>Qu’est-ce</a:t>
            </a:r>
            <a:r>
              <a:rPr lang="en-GB" dirty="0">
                <a:solidFill>
                  <a:schemeClr val="bg1"/>
                </a:solidFill>
                <a:latin typeface="Twinkl" pitchFamily="2" charset="0"/>
              </a:rPr>
              <a:t> que </a:t>
            </a:r>
            <a:r>
              <a:rPr lang="en-GB" dirty="0" err="1">
                <a:solidFill>
                  <a:schemeClr val="bg1"/>
                </a:solidFill>
                <a:latin typeface="Twinkl" pitchFamily="2" charset="0"/>
              </a:rPr>
              <a:t>c’est</a:t>
            </a:r>
            <a:r>
              <a:rPr lang="en-GB" dirty="0">
                <a:solidFill>
                  <a:schemeClr val="bg1"/>
                </a:solidFill>
                <a:latin typeface="Twinkl" pitchFamily="2" charset="0"/>
              </a:rPr>
              <a:t> ?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517306" y="5326284"/>
            <a:ext cx="6099858" cy="3683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err="1">
                <a:latin typeface="Twinkl" pitchFamily="2" charset="0"/>
              </a:rPr>
              <a:t>C’est</a:t>
            </a:r>
            <a:r>
              <a:rPr lang="en-GB" dirty="0">
                <a:latin typeface="Twinkl" pitchFamily="2" charset="0"/>
              </a:rPr>
              <a:t> </a:t>
            </a:r>
            <a:r>
              <a:rPr lang="en-GB" dirty="0">
                <a:solidFill>
                  <a:srgbClr val="3399FF"/>
                </a:solidFill>
                <a:latin typeface="Twinkl" pitchFamily="2" charset="0"/>
              </a:rPr>
              <a:t>un </a:t>
            </a:r>
            <a:r>
              <a:rPr lang="en-GB" dirty="0" err="1">
                <a:solidFill>
                  <a:srgbClr val="3399FF"/>
                </a:solidFill>
                <a:latin typeface="Twinkl" pitchFamily="2" charset="0"/>
              </a:rPr>
              <a:t>octogone</a:t>
            </a:r>
            <a:r>
              <a:rPr lang="en-GB" dirty="0">
                <a:latin typeface="Twinkl" pitchFamily="2" charset="0"/>
              </a:rPr>
              <a:t>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4810" y="2636518"/>
            <a:ext cx="2224849" cy="2224849"/>
          </a:xfrm>
          <a:prstGeom prst="rect">
            <a:avLst/>
          </a:prstGeom>
        </p:spPr>
      </p:pic>
      <p:pic>
        <p:nvPicPr>
          <p:cNvPr id="12" name="Play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Quest ce que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01081" y="1972802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octagone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180" y="5406663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Whole Class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800" y="612000"/>
            <a:ext cx="1238498" cy="864000"/>
          </a:xfrm>
          <a:prstGeom prst="rect">
            <a:avLst/>
          </a:prstGeom>
        </p:spPr>
      </p:pic>
      <p:pic>
        <p:nvPicPr>
          <p:cNvPr id="5" name="Cest un octogone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-1419531" y="4802225"/>
            <a:ext cx="609600" cy="609600"/>
          </a:xfrm>
          <a:prstGeom prst="rect">
            <a:avLst/>
          </a:prstGeom>
        </p:spPr>
      </p:pic>
      <p:pic>
        <p:nvPicPr>
          <p:cNvPr id="10" name="Quest-ce que cest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-1419531" y="3996209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13340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789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2662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1" dur="1789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6" dur="2662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audio>
              <p:cMediaNode vol="8000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>
                <p:cTn id="2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  <p:bldLst>
      <p:bldP spid="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1"/>
          <p:cNvSpPr/>
          <p:nvPr/>
        </p:nvSpPr>
        <p:spPr>
          <a:xfrm>
            <a:off x="756466" y="1313936"/>
            <a:ext cx="454348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hlinkClick r:id="rId3"/>
              </a:rPr>
              <a:t>https://</a:t>
            </a:r>
            <a:r>
              <a:rPr lang="en-GB" dirty="0" smtClean="0">
                <a:hlinkClick r:id="rId3"/>
              </a:rPr>
              <a:t>www.youtube.com/watch?v=fZR66TjjrDc</a:t>
            </a:r>
            <a:endParaRPr lang="en-GB" dirty="0" smtClean="0"/>
          </a:p>
          <a:p>
            <a:endParaRPr lang="en-GB" dirty="0"/>
          </a:p>
        </p:txBody>
      </p:sp>
      <p:sp>
        <p:nvSpPr>
          <p:cNvPr id="3" name="TextBox 2"/>
          <p:cNvSpPr txBox="1"/>
          <p:nvPr/>
        </p:nvSpPr>
        <p:spPr>
          <a:xfrm>
            <a:off x="809897" y="731520"/>
            <a:ext cx="70670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Let’s recap our song from yesterday.  Join in when as much as you can.</a:t>
            </a:r>
            <a:endParaRPr lang="en-GB" dirty="0"/>
          </a:p>
        </p:txBody>
      </p:sp>
      <p:pic>
        <p:nvPicPr>
          <p:cNvPr id="1026" name="Picture 2" descr="Free People Singing Cliparts, Download Free Clip Art, Free Clip Art on  Clipart Library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9118" y="2173351"/>
            <a:ext cx="4467644" cy="41098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714293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De </a:t>
            </a:r>
            <a:r>
              <a:rPr lang="en-GB" dirty="0" err="1" smtClean="0"/>
              <a:t>quelle</a:t>
            </a:r>
            <a:r>
              <a:rPr lang="en-GB" dirty="0" smtClean="0"/>
              <a:t> </a:t>
            </a:r>
            <a:r>
              <a:rPr lang="en-GB" dirty="0" err="1" smtClean="0"/>
              <a:t>couleur</a:t>
            </a:r>
            <a:r>
              <a:rPr lang="en-GB" dirty="0" smtClean="0"/>
              <a:t> </a:t>
            </a:r>
            <a:r>
              <a:rPr lang="en-GB" dirty="0" err="1" smtClean="0"/>
              <a:t>sont</a:t>
            </a:r>
            <a:r>
              <a:rPr lang="en-GB" dirty="0" smtClean="0"/>
              <a:t> </a:t>
            </a:r>
            <a:r>
              <a:rPr lang="en-GB" dirty="0" err="1" smtClean="0"/>
              <a:t>ces</a:t>
            </a:r>
            <a:r>
              <a:rPr lang="en-GB" dirty="0" smtClean="0"/>
              <a:t> </a:t>
            </a:r>
            <a:r>
              <a:rPr lang="en-GB" dirty="0" err="1" smtClean="0"/>
              <a:t>formes</a:t>
            </a:r>
            <a:r>
              <a:rPr lang="en-GB" dirty="0" smtClean="0"/>
              <a:t>?</a:t>
            </a:r>
            <a:br>
              <a:rPr lang="en-GB" dirty="0" smtClean="0"/>
            </a:br>
            <a:r>
              <a:rPr lang="en-GB" dirty="0"/>
              <a:t/>
            </a:r>
            <a:br>
              <a:rPr lang="en-GB" dirty="0"/>
            </a:br>
            <a:r>
              <a:rPr lang="en-GB" sz="2000" dirty="0" smtClean="0"/>
              <a:t>What colour are these shapes?</a:t>
            </a:r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10943560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755650" y="5261056"/>
            <a:ext cx="7632700" cy="498756"/>
          </a:xfrm>
          <a:prstGeom prst="rect">
            <a:avLst/>
          </a:prstGeom>
          <a:solidFill>
            <a:schemeClr val="bg1"/>
          </a:solidFill>
          <a:ln w="38100">
            <a:solidFill>
              <a:srgbClr val="D0A9E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481330" y="582212"/>
            <a:ext cx="7632700" cy="498756"/>
          </a:xfrm>
          <a:prstGeom prst="rect">
            <a:avLst/>
          </a:prstGeom>
          <a:noFill/>
          <a:ln w="38100">
            <a:solidFill>
              <a:srgbClr val="6578A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80838" y="647439"/>
            <a:ext cx="6099858" cy="3683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latin typeface="Twinkl" pitchFamily="2" charset="0"/>
              </a:rPr>
              <a:t>De </a:t>
            </a:r>
            <a:r>
              <a:rPr lang="en-GB" dirty="0" err="1" smtClean="0">
                <a:latin typeface="Twinkl" pitchFamily="2" charset="0"/>
              </a:rPr>
              <a:t>quelle</a:t>
            </a:r>
            <a:r>
              <a:rPr lang="en-GB" dirty="0" smtClean="0">
                <a:latin typeface="Twinkl" pitchFamily="2" charset="0"/>
              </a:rPr>
              <a:t> </a:t>
            </a:r>
            <a:r>
              <a:rPr lang="en-GB" dirty="0" err="1" smtClean="0">
                <a:latin typeface="Twinkl" pitchFamily="2" charset="0"/>
              </a:rPr>
              <a:t>couleur</a:t>
            </a:r>
            <a:r>
              <a:rPr lang="en-GB" dirty="0" smtClean="0">
                <a:latin typeface="Twinkl" pitchFamily="2" charset="0"/>
              </a:rPr>
              <a:t> </a:t>
            </a:r>
            <a:r>
              <a:rPr lang="en-GB" dirty="0" err="1" smtClean="0">
                <a:latin typeface="Twinkl" pitchFamily="2" charset="0"/>
              </a:rPr>
              <a:t>est</a:t>
            </a:r>
            <a:r>
              <a:rPr lang="en-GB" dirty="0" smtClean="0">
                <a:latin typeface="Twinkl" pitchFamily="2" charset="0"/>
              </a:rPr>
              <a:t> le </a:t>
            </a:r>
            <a:r>
              <a:rPr lang="en-GB" dirty="0" err="1" smtClean="0">
                <a:latin typeface="Twinkl" pitchFamily="2" charset="0"/>
              </a:rPr>
              <a:t>cercle</a:t>
            </a:r>
            <a:r>
              <a:rPr lang="en-GB" dirty="0" smtClean="0">
                <a:latin typeface="Twinkl" pitchFamily="2" charset="0"/>
              </a:rPr>
              <a:t>?</a:t>
            </a:r>
            <a:endParaRPr lang="en-GB" dirty="0">
              <a:latin typeface="Twinkl" pitchFamily="2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621809" y="5326283"/>
            <a:ext cx="6099858" cy="3683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latin typeface="Twinkl" pitchFamily="2" charset="0"/>
              </a:rPr>
              <a:t>Il y a un </a:t>
            </a:r>
            <a:r>
              <a:rPr lang="en-GB" dirty="0" err="1" smtClean="0">
                <a:latin typeface="Twinkl" pitchFamily="2" charset="0"/>
              </a:rPr>
              <a:t>cercle</a:t>
            </a:r>
            <a:r>
              <a:rPr lang="en-GB" dirty="0" smtClean="0">
                <a:latin typeface="Twinkl" pitchFamily="2" charset="0"/>
              </a:rPr>
              <a:t> rouge.</a:t>
            </a:r>
            <a:endParaRPr lang="en-GB" dirty="0">
              <a:latin typeface="Twinkl" pitchFamily="2" charset="0"/>
            </a:endParaRPr>
          </a:p>
        </p:txBody>
      </p:sp>
      <p:sp>
        <p:nvSpPr>
          <p:cNvPr id="18" name="Oval 120"/>
          <p:cNvSpPr>
            <a:spLocks noChangeArrowheads="1"/>
          </p:cNvSpPr>
          <p:nvPr/>
        </p:nvSpPr>
        <p:spPr bwMode="auto">
          <a:xfrm>
            <a:off x="2680811" y="1589068"/>
            <a:ext cx="3233737" cy="3163888"/>
          </a:xfrm>
          <a:prstGeom prst="ellipse">
            <a:avLst/>
          </a:prstGeom>
          <a:solidFill>
            <a:srgbClr val="FF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9306951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14_un_cercle_roug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8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755650" y="5261056"/>
            <a:ext cx="7632700" cy="498756"/>
          </a:xfrm>
          <a:prstGeom prst="rect">
            <a:avLst/>
          </a:prstGeom>
          <a:solidFill>
            <a:schemeClr val="bg1"/>
          </a:solidFill>
          <a:ln w="38100">
            <a:solidFill>
              <a:srgbClr val="D0A9E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481330" y="582212"/>
            <a:ext cx="7632700" cy="498756"/>
          </a:xfrm>
          <a:prstGeom prst="rect">
            <a:avLst/>
          </a:prstGeom>
          <a:noFill/>
          <a:ln w="38100">
            <a:solidFill>
              <a:srgbClr val="6578A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2460" y="582212"/>
            <a:ext cx="6099858" cy="3683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latin typeface="Twinkl" pitchFamily="2" charset="0"/>
              </a:rPr>
              <a:t>De </a:t>
            </a:r>
            <a:r>
              <a:rPr lang="en-GB" dirty="0" err="1" smtClean="0">
                <a:latin typeface="Twinkl" pitchFamily="2" charset="0"/>
              </a:rPr>
              <a:t>quelle</a:t>
            </a:r>
            <a:r>
              <a:rPr lang="en-GB" dirty="0" smtClean="0">
                <a:latin typeface="Twinkl" pitchFamily="2" charset="0"/>
              </a:rPr>
              <a:t> </a:t>
            </a:r>
            <a:r>
              <a:rPr lang="en-GB" dirty="0" err="1" smtClean="0">
                <a:latin typeface="Twinkl" pitchFamily="2" charset="0"/>
              </a:rPr>
              <a:t>couleur</a:t>
            </a:r>
            <a:r>
              <a:rPr lang="en-GB" dirty="0" smtClean="0">
                <a:latin typeface="Twinkl" pitchFamily="2" charset="0"/>
              </a:rPr>
              <a:t> </a:t>
            </a:r>
            <a:r>
              <a:rPr lang="en-GB" dirty="0" err="1" smtClean="0">
                <a:latin typeface="Twinkl" pitchFamily="2" charset="0"/>
              </a:rPr>
              <a:t>est</a:t>
            </a:r>
            <a:r>
              <a:rPr lang="en-GB" dirty="0" smtClean="0">
                <a:latin typeface="Twinkl" pitchFamily="2" charset="0"/>
              </a:rPr>
              <a:t> </a:t>
            </a:r>
            <a:r>
              <a:rPr lang="en-GB" dirty="0" err="1" smtClean="0">
                <a:latin typeface="Twinkl" pitchFamily="2" charset="0"/>
              </a:rPr>
              <a:t>ce</a:t>
            </a:r>
            <a:r>
              <a:rPr lang="en-GB" dirty="0" smtClean="0">
                <a:latin typeface="Twinkl" pitchFamily="2" charset="0"/>
              </a:rPr>
              <a:t> triangle?</a:t>
            </a:r>
            <a:endParaRPr lang="en-GB" dirty="0">
              <a:latin typeface="Twinkl" pitchFamily="2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517306" y="5326284"/>
            <a:ext cx="6099858" cy="3683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latin typeface="Twinkl" pitchFamily="2" charset="0"/>
              </a:rPr>
              <a:t>Il y a un triangle </a:t>
            </a:r>
            <a:r>
              <a:rPr lang="en-GB" dirty="0" err="1" smtClean="0">
                <a:latin typeface="Twinkl" pitchFamily="2" charset="0"/>
              </a:rPr>
              <a:t>jaune</a:t>
            </a:r>
            <a:r>
              <a:rPr lang="en-GB" dirty="0" smtClean="0">
                <a:latin typeface="Twinkl" pitchFamily="2" charset="0"/>
              </a:rPr>
              <a:t>.</a:t>
            </a:r>
            <a:endParaRPr lang="en-GB" dirty="0">
              <a:latin typeface="Twinkl" pitchFamily="2" charset="0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4155" y="2567169"/>
            <a:ext cx="2775689" cy="24141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97182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755650" y="5261056"/>
            <a:ext cx="7632700" cy="498756"/>
          </a:xfrm>
          <a:prstGeom prst="rect">
            <a:avLst/>
          </a:prstGeom>
          <a:solidFill>
            <a:schemeClr val="bg1"/>
          </a:solidFill>
          <a:ln w="38100">
            <a:solidFill>
              <a:srgbClr val="D0A9E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40080" y="767103"/>
            <a:ext cx="70800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Twinkl" pitchFamily="2" charset="0"/>
              </a:rPr>
              <a:t>De </a:t>
            </a:r>
            <a:r>
              <a:rPr lang="en-GB" dirty="0" err="1">
                <a:latin typeface="Twinkl" pitchFamily="2" charset="0"/>
              </a:rPr>
              <a:t>quelle</a:t>
            </a:r>
            <a:r>
              <a:rPr lang="en-GB" dirty="0">
                <a:latin typeface="Twinkl" pitchFamily="2" charset="0"/>
              </a:rPr>
              <a:t> </a:t>
            </a:r>
            <a:r>
              <a:rPr lang="en-GB" dirty="0" err="1">
                <a:latin typeface="Twinkl" pitchFamily="2" charset="0"/>
              </a:rPr>
              <a:t>couleur</a:t>
            </a:r>
            <a:r>
              <a:rPr lang="en-GB" dirty="0">
                <a:latin typeface="Twinkl" pitchFamily="2" charset="0"/>
              </a:rPr>
              <a:t> </a:t>
            </a:r>
            <a:r>
              <a:rPr lang="en-GB" dirty="0" err="1">
                <a:latin typeface="Twinkl" pitchFamily="2" charset="0"/>
              </a:rPr>
              <a:t>est</a:t>
            </a:r>
            <a:r>
              <a:rPr lang="en-GB" dirty="0">
                <a:latin typeface="Twinkl" pitchFamily="2" charset="0"/>
              </a:rPr>
              <a:t> </a:t>
            </a:r>
            <a:r>
              <a:rPr lang="en-GB" dirty="0" err="1" smtClean="0">
                <a:latin typeface="Twinkl" pitchFamily="2" charset="0"/>
              </a:rPr>
              <a:t>ce</a:t>
            </a:r>
            <a:r>
              <a:rPr lang="en-GB" dirty="0" smtClean="0">
                <a:latin typeface="Twinkl" pitchFamily="2" charset="0"/>
              </a:rPr>
              <a:t> </a:t>
            </a:r>
            <a:r>
              <a:rPr lang="en-GB" dirty="0" err="1" smtClean="0">
                <a:latin typeface="Twinkl" pitchFamily="2" charset="0"/>
              </a:rPr>
              <a:t>carre</a:t>
            </a:r>
            <a:r>
              <a:rPr lang="en-GB" dirty="0" smtClean="0">
                <a:latin typeface="Twinkl" pitchFamily="2" charset="0"/>
              </a:rPr>
              <a:t>?</a:t>
            </a:r>
            <a:endParaRPr lang="en-GB" dirty="0">
              <a:latin typeface="Twinkl" pitchFamily="2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517306" y="5326284"/>
            <a:ext cx="6099858" cy="3683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latin typeface="Twinkl" pitchFamily="2" charset="0"/>
              </a:rPr>
              <a:t>Il y a un </a:t>
            </a:r>
            <a:r>
              <a:rPr lang="en-GB" dirty="0" err="1" smtClean="0">
                <a:latin typeface="Twinkl" pitchFamily="2" charset="0"/>
              </a:rPr>
              <a:t>carre</a:t>
            </a:r>
            <a:r>
              <a:rPr lang="en-GB" dirty="0" smtClean="0">
                <a:latin typeface="Twinkl" pitchFamily="2" charset="0"/>
              </a:rPr>
              <a:t> rose.</a:t>
            </a:r>
            <a:endParaRPr lang="en-GB" dirty="0">
              <a:latin typeface="Twinkl" pitchFamily="2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640080" y="702391"/>
            <a:ext cx="7632700" cy="498756"/>
          </a:xfrm>
          <a:prstGeom prst="rect">
            <a:avLst/>
          </a:prstGeom>
          <a:noFill/>
          <a:ln w="38100">
            <a:solidFill>
              <a:srgbClr val="6578A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448594" y="2129246"/>
            <a:ext cx="2142309" cy="2181497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43384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755650" y="5261056"/>
            <a:ext cx="7632700" cy="498756"/>
          </a:xfrm>
          <a:prstGeom prst="rect">
            <a:avLst/>
          </a:prstGeom>
          <a:solidFill>
            <a:schemeClr val="bg1"/>
          </a:solidFill>
          <a:ln w="38100">
            <a:solidFill>
              <a:srgbClr val="D0A9E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269112" y="865634"/>
            <a:ext cx="60998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Twinkl" pitchFamily="2" charset="0"/>
              </a:rPr>
              <a:t>De </a:t>
            </a:r>
            <a:r>
              <a:rPr lang="en-GB" dirty="0" err="1">
                <a:latin typeface="Twinkl" pitchFamily="2" charset="0"/>
              </a:rPr>
              <a:t>quelle</a:t>
            </a:r>
            <a:r>
              <a:rPr lang="en-GB" dirty="0">
                <a:latin typeface="Twinkl" pitchFamily="2" charset="0"/>
              </a:rPr>
              <a:t> </a:t>
            </a:r>
            <a:r>
              <a:rPr lang="en-GB" dirty="0" err="1">
                <a:latin typeface="Twinkl" pitchFamily="2" charset="0"/>
              </a:rPr>
              <a:t>couleur</a:t>
            </a:r>
            <a:r>
              <a:rPr lang="en-GB" dirty="0">
                <a:latin typeface="Twinkl" pitchFamily="2" charset="0"/>
              </a:rPr>
              <a:t> </a:t>
            </a:r>
            <a:r>
              <a:rPr lang="en-GB" dirty="0" err="1">
                <a:latin typeface="Twinkl" pitchFamily="2" charset="0"/>
              </a:rPr>
              <a:t>est</a:t>
            </a:r>
            <a:r>
              <a:rPr lang="en-GB" dirty="0">
                <a:latin typeface="Twinkl" pitchFamily="2" charset="0"/>
              </a:rPr>
              <a:t> l</a:t>
            </a:r>
            <a:r>
              <a:rPr lang="en-GB" dirty="0" smtClean="0">
                <a:latin typeface="Twinkl" pitchFamily="2" charset="0"/>
              </a:rPr>
              <a:t>e </a:t>
            </a:r>
            <a:r>
              <a:rPr lang="en-GB" dirty="0" smtClean="0">
                <a:solidFill>
                  <a:srgbClr val="3399FF"/>
                </a:solidFill>
                <a:latin typeface="Twinkl" pitchFamily="2" charset="0"/>
              </a:rPr>
              <a:t>rectangle </a:t>
            </a:r>
            <a:r>
              <a:rPr lang="en-GB" dirty="0">
                <a:latin typeface="Twinkl" pitchFamily="2" charset="0"/>
              </a:rPr>
              <a:t>?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517306" y="5326284"/>
            <a:ext cx="6099858" cy="3683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latin typeface="Twinkl" pitchFamily="2" charset="0"/>
              </a:rPr>
              <a:t>Il y a un rectangle </a:t>
            </a:r>
            <a:r>
              <a:rPr lang="en-GB" dirty="0" err="1" smtClean="0">
                <a:latin typeface="Twinkl" pitchFamily="2" charset="0"/>
              </a:rPr>
              <a:t>brun</a:t>
            </a:r>
            <a:r>
              <a:rPr lang="en-GB" dirty="0" smtClean="0">
                <a:latin typeface="Twinkl" pitchFamily="2" charset="0"/>
              </a:rPr>
              <a:t>.</a:t>
            </a:r>
            <a:endParaRPr lang="en-GB" dirty="0">
              <a:latin typeface="Twinkl" pitchFamily="2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744074" y="800407"/>
            <a:ext cx="7632700" cy="498756"/>
          </a:xfrm>
          <a:prstGeom prst="rect">
            <a:avLst/>
          </a:prstGeom>
          <a:noFill/>
          <a:ln w="38100">
            <a:solidFill>
              <a:srgbClr val="6578A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529150" y="2063931"/>
            <a:ext cx="4062548" cy="2638698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70967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755650" y="5261056"/>
            <a:ext cx="7632700" cy="498756"/>
          </a:xfrm>
          <a:prstGeom prst="rect">
            <a:avLst/>
          </a:prstGeom>
          <a:solidFill>
            <a:schemeClr val="bg1"/>
          </a:solidFill>
          <a:ln w="38100">
            <a:solidFill>
              <a:srgbClr val="D0A9E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334426" y="737133"/>
            <a:ext cx="6099858" cy="3683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latin typeface="Twinkl" pitchFamily="2" charset="0"/>
              </a:rPr>
              <a:t>De </a:t>
            </a:r>
            <a:r>
              <a:rPr lang="en-GB" dirty="0" err="1" smtClean="0">
                <a:latin typeface="Twinkl" pitchFamily="2" charset="0"/>
              </a:rPr>
              <a:t>quelle</a:t>
            </a:r>
            <a:r>
              <a:rPr lang="en-GB" dirty="0" smtClean="0">
                <a:latin typeface="Twinkl" pitchFamily="2" charset="0"/>
              </a:rPr>
              <a:t> </a:t>
            </a:r>
            <a:r>
              <a:rPr lang="en-GB" dirty="0" err="1" smtClean="0">
                <a:latin typeface="Twinkl" pitchFamily="2" charset="0"/>
              </a:rPr>
              <a:t>couleur</a:t>
            </a:r>
            <a:r>
              <a:rPr lang="en-GB" dirty="0" smtClean="0">
                <a:latin typeface="Twinkl" pitchFamily="2" charset="0"/>
              </a:rPr>
              <a:t> </a:t>
            </a:r>
            <a:r>
              <a:rPr lang="en-GB" dirty="0" err="1" smtClean="0">
                <a:latin typeface="Twinkl" pitchFamily="2" charset="0"/>
              </a:rPr>
              <a:t>est</a:t>
            </a:r>
            <a:r>
              <a:rPr lang="en-GB" dirty="0" smtClean="0">
                <a:latin typeface="Twinkl" pitchFamily="2" charset="0"/>
              </a:rPr>
              <a:t> le </a:t>
            </a:r>
            <a:r>
              <a:rPr lang="en-GB" dirty="0" err="1" smtClean="0">
                <a:latin typeface="Twinkl" pitchFamily="2" charset="0"/>
              </a:rPr>
              <a:t>losange</a:t>
            </a:r>
            <a:r>
              <a:rPr lang="en-GB" dirty="0" smtClean="0">
                <a:latin typeface="Twinkl" pitchFamily="2" charset="0"/>
              </a:rPr>
              <a:t> </a:t>
            </a:r>
            <a:r>
              <a:rPr lang="en-GB" dirty="0">
                <a:latin typeface="Twinkl" pitchFamily="2" charset="0"/>
              </a:rPr>
              <a:t>?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517306" y="5326284"/>
            <a:ext cx="6099858" cy="3683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latin typeface="Twinkl" pitchFamily="2" charset="0"/>
              </a:rPr>
              <a:t>Il y a un </a:t>
            </a:r>
            <a:r>
              <a:rPr lang="en-GB" dirty="0" err="1" smtClean="0">
                <a:latin typeface="Twinkl" pitchFamily="2" charset="0"/>
              </a:rPr>
              <a:t>losange</a:t>
            </a:r>
            <a:r>
              <a:rPr lang="en-GB" dirty="0" smtClean="0">
                <a:latin typeface="Twinkl" pitchFamily="2" charset="0"/>
              </a:rPr>
              <a:t> violet.</a:t>
            </a:r>
            <a:endParaRPr lang="en-GB" dirty="0">
              <a:latin typeface="Twinkl" pitchFamily="2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749862" y="671906"/>
            <a:ext cx="7632700" cy="498756"/>
          </a:xfrm>
          <a:prstGeom prst="rect">
            <a:avLst/>
          </a:prstGeom>
          <a:noFill/>
          <a:ln w="38100">
            <a:solidFill>
              <a:srgbClr val="6578A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pic>
        <p:nvPicPr>
          <p:cNvPr id="3" name="Combien de cotes a un losange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-1138177" y="3341473"/>
            <a:ext cx="609600" cy="609600"/>
          </a:xfrm>
          <a:prstGeom prst="rect">
            <a:avLst/>
          </a:prstGeom>
        </p:spPr>
      </p:pic>
      <p:pic>
        <p:nvPicPr>
          <p:cNvPr id="6" name="Il a quatre cotes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-1138177" y="4137792"/>
            <a:ext cx="609600" cy="609600"/>
          </a:xfrm>
          <a:prstGeom prst="rect">
            <a:avLst/>
          </a:prstGeom>
        </p:spPr>
      </p:pic>
      <p:sp>
        <p:nvSpPr>
          <p:cNvPr id="5" name="Diamond 4"/>
          <p:cNvSpPr/>
          <p:nvPr/>
        </p:nvSpPr>
        <p:spPr>
          <a:xfrm>
            <a:off x="2565672" y="2275767"/>
            <a:ext cx="4001079" cy="2383015"/>
          </a:xfrm>
          <a:prstGeom prst="diamon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78453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36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" dur="2753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4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5" dur="436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6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7" dur="2753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9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755650" y="5261056"/>
            <a:ext cx="7632700" cy="498756"/>
          </a:xfrm>
          <a:prstGeom prst="rect">
            <a:avLst/>
          </a:prstGeom>
          <a:solidFill>
            <a:schemeClr val="bg1"/>
          </a:solidFill>
          <a:ln w="38100">
            <a:solidFill>
              <a:srgbClr val="D0A9E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750885" y="661303"/>
            <a:ext cx="7632700" cy="498756"/>
          </a:xfrm>
          <a:prstGeom prst="rect">
            <a:avLst/>
          </a:prstGeom>
          <a:solidFill>
            <a:srgbClr val="6578A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517306" y="661303"/>
            <a:ext cx="6099858" cy="3683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solidFill>
                  <a:schemeClr val="bg1"/>
                </a:solidFill>
                <a:latin typeface="Twinkl" pitchFamily="2" charset="0"/>
              </a:rPr>
              <a:t>De </a:t>
            </a:r>
            <a:r>
              <a:rPr lang="en-GB" dirty="0" err="1" smtClean="0">
                <a:solidFill>
                  <a:schemeClr val="bg1"/>
                </a:solidFill>
                <a:latin typeface="Twinkl" pitchFamily="2" charset="0"/>
              </a:rPr>
              <a:t>quelle</a:t>
            </a:r>
            <a:r>
              <a:rPr lang="en-GB" dirty="0" smtClean="0">
                <a:solidFill>
                  <a:schemeClr val="bg1"/>
                </a:solidFill>
                <a:latin typeface="Twinkl" pitchFamily="2" charset="0"/>
              </a:rPr>
              <a:t> </a:t>
            </a:r>
            <a:r>
              <a:rPr lang="en-GB" dirty="0" err="1" smtClean="0">
                <a:solidFill>
                  <a:schemeClr val="bg1"/>
                </a:solidFill>
                <a:latin typeface="Twinkl" pitchFamily="2" charset="0"/>
              </a:rPr>
              <a:t>couleur</a:t>
            </a:r>
            <a:r>
              <a:rPr lang="en-GB" dirty="0" smtClean="0">
                <a:solidFill>
                  <a:schemeClr val="bg1"/>
                </a:solidFill>
                <a:latin typeface="Twinkl" pitchFamily="2" charset="0"/>
              </a:rPr>
              <a:t> </a:t>
            </a:r>
            <a:r>
              <a:rPr lang="en-GB" dirty="0" err="1" smtClean="0">
                <a:solidFill>
                  <a:schemeClr val="bg1"/>
                </a:solidFill>
                <a:latin typeface="Twinkl" pitchFamily="2" charset="0"/>
              </a:rPr>
              <a:t>est</a:t>
            </a:r>
            <a:r>
              <a:rPr lang="en-GB" dirty="0" smtClean="0">
                <a:solidFill>
                  <a:schemeClr val="bg1"/>
                </a:solidFill>
                <a:latin typeface="Twinkl" pitchFamily="2" charset="0"/>
              </a:rPr>
              <a:t> le </a:t>
            </a:r>
            <a:r>
              <a:rPr lang="en-GB" dirty="0" err="1" smtClean="0">
                <a:solidFill>
                  <a:schemeClr val="bg1"/>
                </a:solidFill>
                <a:latin typeface="Twinkl" pitchFamily="2" charset="0"/>
              </a:rPr>
              <a:t>cerf-volant</a:t>
            </a:r>
            <a:r>
              <a:rPr lang="en-GB" dirty="0" smtClean="0">
                <a:solidFill>
                  <a:schemeClr val="bg1"/>
                </a:solidFill>
                <a:latin typeface="Twinkl" pitchFamily="2" charset="0"/>
              </a:rPr>
              <a:t>?</a:t>
            </a:r>
            <a:endParaRPr lang="en-GB" dirty="0">
              <a:solidFill>
                <a:schemeClr val="bg1"/>
              </a:solidFill>
              <a:latin typeface="Twinkl" pitchFamily="2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517306" y="5326284"/>
            <a:ext cx="6099858" cy="3683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latin typeface="Twinkl" pitchFamily="2" charset="0"/>
              </a:rPr>
              <a:t>Il y a un </a:t>
            </a:r>
            <a:r>
              <a:rPr lang="en-GB" dirty="0" err="1" smtClean="0">
                <a:latin typeface="Twinkl" pitchFamily="2" charset="0"/>
              </a:rPr>
              <a:t>cerf-volant</a:t>
            </a:r>
            <a:r>
              <a:rPr lang="en-GB" dirty="0" smtClean="0">
                <a:latin typeface="Twinkl" pitchFamily="2" charset="0"/>
              </a:rPr>
              <a:t> vert.</a:t>
            </a:r>
            <a:endParaRPr lang="en-GB" dirty="0">
              <a:latin typeface="Twinkl" pitchFamily="2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2884" y="1582577"/>
            <a:ext cx="2602155" cy="33921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60629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755650" y="5261056"/>
            <a:ext cx="7632700" cy="498756"/>
          </a:xfrm>
          <a:prstGeom prst="rect">
            <a:avLst/>
          </a:prstGeom>
          <a:solidFill>
            <a:schemeClr val="bg1"/>
          </a:solidFill>
          <a:ln w="38100">
            <a:solidFill>
              <a:srgbClr val="D0A9E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750885" y="665464"/>
            <a:ext cx="7632700" cy="498756"/>
          </a:xfrm>
          <a:prstGeom prst="rect">
            <a:avLst/>
          </a:prstGeom>
          <a:solidFill>
            <a:srgbClr val="6578A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373615" y="730692"/>
            <a:ext cx="6099858" cy="3683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solidFill>
                  <a:schemeClr val="bg1"/>
                </a:solidFill>
                <a:latin typeface="Twinkl" pitchFamily="2" charset="0"/>
              </a:rPr>
              <a:t>De </a:t>
            </a:r>
            <a:r>
              <a:rPr lang="en-GB" dirty="0" err="1" smtClean="0">
                <a:solidFill>
                  <a:schemeClr val="bg1"/>
                </a:solidFill>
                <a:latin typeface="Twinkl" pitchFamily="2" charset="0"/>
              </a:rPr>
              <a:t>quelle</a:t>
            </a:r>
            <a:r>
              <a:rPr lang="en-GB" dirty="0" smtClean="0">
                <a:solidFill>
                  <a:schemeClr val="bg1"/>
                </a:solidFill>
                <a:latin typeface="Twinkl" pitchFamily="2" charset="0"/>
              </a:rPr>
              <a:t> </a:t>
            </a:r>
            <a:r>
              <a:rPr lang="en-GB" dirty="0" err="1" smtClean="0">
                <a:solidFill>
                  <a:schemeClr val="bg1"/>
                </a:solidFill>
                <a:latin typeface="Twinkl" pitchFamily="2" charset="0"/>
              </a:rPr>
              <a:t>couleur</a:t>
            </a:r>
            <a:r>
              <a:rPr lang="en-GB" dirty="0" smtClean="0">
                <a:solidFill>
                  <a:schemeClr val="bg1"/>
                </a:solidFill>
                <a:latin typeface="Twinkl" pitchFamily="2" charset="0"/>
              </a:rPr>
              <a:t> </a:t>
            </a:r>
            <a:r>
              <a:rPr lang="en-GB" dirty="0" err="1" smtClean="0">
                <a:solidFill>
                  <a:schemeClr val="bg1"/>
                </a:solidFill>
                <a:latin typeface="Twinkl" pitchFamily="2" charset="0"/>
              </a:rPr>
              <a:t>est</a:t>
            </a:r>
            <a:r>
              <a:rPr lang="en-GB" dirty="0" smtClean="0">
                <a:solidFill>
                  <a:schemeClr val="bg1"/>
                </a:solidFill>
                <a:latin typeface="Twinkl" pitchFamily="2" charset="0"/>
              </a:rPr>
              <a:t> le </a:t>
            </a:r>
            <a:r>
              <a:rPr lang="en-GB" dirty="0" err="1" smtClean="0">
                <a:solidFill>
                  <a:schemeClr val="bg1"/>
                </a:solidFill>
                <a:latin typeface="Twinkl" pitchFamily="2" charset="0"/>
              </a:rPr>
              <a:t>pentagone</a:t>
            </a:r>
            <a:r>
              <a:rPr lang="en-GB" dirty="0" smtClean="0">
                <a:solidFill>
                  <a:schemeClr val="bg1"/>
                </a:solidFill>
                <a:latin typeface="Twinkl" pitchFamily="2" charset="0"/>
              </a:rPr>
              <a:t>?</a:t>
            </a:r>
            <a:endParaRPr lang="en-GB" dirty="0">
              <a:solidFill>
                <a:schemeClr val="bg1"/>
              </a:solidFill>
              <a:latin typeface="Twinkl" pitchFamily="2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517306" y="5326284"/>
            <a:ext cx="6099858" cy="3683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latin typeface="Twinkl" pitchFamily="2" charset="0"/>
              </a:rPr>
              <a:t>Il y a un </a:t>
            </a:r>
            <a:r>
              <a:rPr lang="en-GB" dirty="0" err="1" smtClean="0">
                <a:latin typeface="Twinkl" pitchFamily="2" charset="0"/>
              </a:rPr>
              <a:t>pentagone</a:t>
            </a:r>
            <a:r>
              <a:rPr lang="en-GB" dirty="0" smtClean="0">
                <a:latin typeface="Twinkl" pitchFamily="2" charset="0"/>
              </a:rPr>
              <a:t> blanc.</a:t>
            </a:r>
            <a:endParaRPr lang="en-GB" dirty="0">
              <a:latin typeface="Twinkl" pitchFamily="2" charset="0"/>
            </a:endParaRPr>
          </a:p>
        </p:txBody>
      </p:sp>
      <p:pic>
        <p:nvPicPr>
          <p:cNvPr id="2" name="Quest-ce que cest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-1022430" y="3094219"/>
            <a:ext cx="609600" cy="609600"/>
          </a:xfrm>
          <a:prstGeom prst="rect">
            <a:avLst/>
          </a:prstGeom>
        </p:spPr>
      </p:pic>
      <p:pic>
        <p:nvPicPr>
          <p:cNvPr id="4" name="Cest un pentagone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-1022430" y="3830657"/>
            <a:ext cx="609600" cy="609600"/>
          </a:xfrm>
          <a:prstGeom prst="rect">
            <a:avLst/>
          </a:prstGeom>
        </p:spPr>
      </p:pic>
      <p:sp>
        <p:nvSpPr>
          <p:cNvPr id="5" name="Regular Pentagon 4"/>
          <p:cNvSpPr/>
          <p:nvPr/>
        </p:nvSpPr>
        <p:spPr>
          <a:xfrm>
            <a:off x="2756263" y="1672046"/>
            <a:ext cx="3801291" cy="3317965"/>
          </a:xfrm>
          <a:prstGeom prst="pentagon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88922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789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" dur="2524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4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5" dur="1789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6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7" dur="2524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9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9386987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Planit">
      <a:dk1>
        <a:srgbClr val="1C1C1C"/>
      </a:dk1>
      <a:lt1>
        <a:srgbClr val="FFFFFF"/>
      </a:lt1>
      <a:dk2>
        <a:srgbClr val="132A8C"/>
      </a:dk2>
      <a:lt2>
        <a:srgbClr val="E2E2E2"/>
      </a:lt2>
      <a:accent1>
        <a:srgbClr val="6B388C"/>
      </a:accent1>
      <a:accent2>
        <a:srgbClr val="E6236A"/>
      </a:accent2>
      <a:accent3>
        <a:srgbClr val="32B3A2"/>
      </a:accent3>
      <a:accent4>
        <a:srgbClr val="A21774"/>
      </a:accent4>
      <a:accent5>
        <a:srgbClr val="14B4E4"/>
      </a:accent5>
      <a:accent6>
        <a:srgbClr val="EE7918"/>
      </a:accent6>
      <a:hlink>
        <a:srgbClr val="14B4E4"/>
      </a:hlink>
      <a:folHlink>
        <a:srgbClr val="86CEFA"/>
      </a:folHlink>
    </a:clrScheme>
    <a:fontScheme name="Twinkl Planit">
      <a:majorFont>
        <a:latin typeface="Sassoon Infant Md"/>
        <a:ea typeface=""/>
        <a:cs typeface=""/>
      </a:majorFont>
      <a:minorFont>
        <a:latin typeface="Sassoon Infant Rg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1572</TotalTime>
  <Words>272</Words>
  <Application>Microsoft Office PowerPoint</Application>
  <PresentationFormat>On-screen Show (4:3)</PresentationFormat>
  <Paragraphs>85</Paragraphs>
  <Slides>20</Slides>
  <Notes>1</Notes>
  <HiddenSlides>0</HiddenSlides>
  <MMClips>40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7" baseType="lpstr">
      <vt:lpstr>Twinkl SemiBold</vt:lpstr>
      <vt:lpstr>Twinkl</vt:lpstr>
      <vt:lpstr>Tuffy</vt:lpstr>
      <vt:lpstr>Arial</vt:lpstr>
      <vt:lpstr>Calibri</vt:lpstr>
      <vt:lpstr>Sassoon Infant Rg</vt:lpstr>
      <vt:lpstr>Office Theme</vt:lpstr>
      <vt:lpstr>PowerPoint Presentation</vt:lpstr>
      <vt:lpstr>Recap on French Numbers</vt:lpstr>
      <vt:lpstr>Les formes</vt:lpstr>
      <vt:lpstr>Les formes</vt:lpstr>
      <vt:lpstr>Les formes</vt:lpstr>
      <vt:lpstr>Les formes</vt:lpstr>
      <vt:lpstr>Les formes</vt:lpstr>
      <vt:lpstr>Les formes</vt:lpstr>
      <vt:lpstr>Les formes</vt:lpstr>
      <vt:lpstr>Les formes</vt:lpstr>
      <vt:lpstr>PowerPoint Presentation</vt:lpstr>
      <vt:lpstr>De quelle couleur sont ces formes?  What colour are these shapes?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The Headteacher</cp:lastModifiedBy>
  <cp:revision>136</cp:revision>
  <dcterms:created xsi:type="dcterms:W3CDTF">2014-10-01T16:09:27Z</dcterms:created>
  <dcterms:modified xsi:type="dcterms:W3CDTF">2021-01-06T16:09:48Z</dcterms:modified>
</cp:coreProperties>
</file>