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</p:sldIdLst>
  <p:sldSz cx="10160000" cy="16929100"/>
  <p:notesSz cx="6858000" cy="9144000"/>
  <p:embeddedFontLst>
    <p:embeddedFont>
      <p:font typeface="Calibri Light" panose="020F0302020204030204" pitchFamily="34" charset="0"/>
      <p:regular r:id="rId9"/>
      <p:italic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6"/>
  </p:normalViewPr>
  <p:slideViewPr>
    <p:cSldViewPr snapToGrid="0" snapToObjects="1">
      <p:cViewPr varScale="1">
        <p:scale>
          <a:sx n="28" d="100"/>
          <a:sy n="28" d="100"/>
        </p:scale>
        <p:origin x="252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2770574"/>
            <a:ext cx="7620000" cy="5893835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8891698"/>
            <a:ext cx="7620000" cy="4087279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362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064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4220524"/>
            <a:ext cx="8763000" cy="7042034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11329178"/>
            <a:ext cx="8763000" cy="370323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391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4506589"/>
            <a:ext cx="4318000" cy="1074135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4506589"/>
            <a:ext cx="4318000" cy="1074135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176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901321"/>
            <a:ext cx="8763000" cy="3272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4149982"/>
            <a:ext cx="4298156" cy="203384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6183824"/>
            <a:ext cx="4298156" cy="909547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1" y="4149982"/>
            <a:ext cx="4319323" cy="203384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1" y="6183824"/>
            <a:ext cx="4319323" cy="909547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43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545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724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1128607"/>
            <a:ext cx="3276864" cy="395012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2437480"/>
            <a:ext cx="5143500" cy="1203063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5078730"/>
            <a:ext cx="3276864" cy="9408976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132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1128607"/>
            <a:ext cx="3276864" cy="395012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2437480"/>
            <a:ext cx="5143500" cy="1203063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5078730"/>
            <a:ext cx="3276864" cy="9408976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43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314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901318"/>
            <a:ext cx="2190750" cy="143466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901318"/>
            <a:ext cx="6445250" cy="1434663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430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901321"/>
            <a:ext cx="8763000" cy="3272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4506589"/>
            <a:ext cx="8763000" cy="107413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500" y="15690771"/>
            <a:ext cx="2286000" cy="9013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74317-1307-4A7F-A6BF-BE548A1071B1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5500" y="15690771"/>
            <a:ext cx="3429000" cy="9013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15690771"/>
            <a:ext cx="2286000" cy="9013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F0C46-27C1-40D5-BC87-6DCF9DED23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081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hyperlink" Target="https://www.bbc.co.uk/bitesize/topics/zvsc7ty/articles/zc4x6sg" TargetMode="Externa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hyperlink" Target="https://www.bbc.co.uk/bitesize/topics/zvsc7ty/articles/ztrq7ty" TargetMode="Externa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www.youtube.com/watch?v=VFcUgSYyRPg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3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41" y="-95250"/>
            <a:ext cx="10919841" cy="31537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4" name="Picture 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3600450"/>
            <a:ext cx="10160000" cy="69359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/>
          <p:cNvSpPr txBox="1"/>
          <p:nvPr/>
        </p:nvSpPr>
        <p:spPr>
          <a:xfrm>
            <a:off x="177800" y="13601700"/>
            <a:ext cx="9809480" cy="29238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300" dirty="0">
                <a:solidFill>
                  <a:srgbClr val="000000"/>
                </a:solidFill>
                <a:latin typeface="XCCW Joined 6a - 18"/>
              </a:rPr>
              <a:t>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969604-AB86-6C42-9CA0-B7381383002B}"/>
              </a:ext>
            </a:extLst>
          </p:cNvPr>
          <p:cNvSpPr txBox="1"/>
          <p:nvPr/>
        </p:nvSpPr>
        <p:spPr>
          <a:xfrm>
            <a:off x="484094" y="11026588"/>
            <a:ext cx="9117106" cy="33239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000" dirty="0"/>
              <a:t>Computer Science is the study of how to manipulate, manage, transform and encode computers. There are many different areas of computer science. </a:t>
            </a:r>
          </a:p>
          <a:p>
            <a:endParaRPr lang="en-US" sz="3000" dirty="0"/>
          </a:p>
          <a:p>
            <a:r>
              <a:rPr lang="en-US" sz="3000" dirty="0"/>
              <a:t>Technology is all around us, and many of our day to day tasks require us to use technology. Learning computer science helps us to make our day-to-day lives easier. </a:t>
            </a:r>
          </a:p>
        </p:txBody>
      </p:sp>
      <p:pic>
        <p:nvPicPr>
          <p:cNvPr id="3" name="Audio Recording 20 Jan 2021 at 11:49:35" descr="Audio Recording 20 Jan 2021 at 11:49:35">
            <a:hlinkClick r:id="" action="ppaction://media"/>
            <a:extLst>
              <a:ext uri="{FF2B5EF4-FFF2-40B4-BE49-F238E27FC236}">
                <a16:creationId xmlns:a16="http://schemas.microsoft.com/office/drawing/2014/main" id="{044293A9-9828-4E40-9BBC-82BD3AEBC4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7640" y="2900680"/>
            <a:ext cx="812800" cy="812800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80395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3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3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41" y="-95250"/>
            <a:ext cx="10919841" cy="31537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794194" y="3121811"/>
            <a:ext cx="887857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>
                <a:solidFill>
                  <a:srgbClr val="000000"/>
                </a:solidFill>
                <a:latin typeface="XCCW Joined 6a - 36"/>
              </a:rPr>
              <a:t>What objects can you find that contain computers? Click on them to learn more. </a:t>
            </a:r>
          </a:p>
        </p:txBody>
      </p:sp>
      <p:pic>
        <p:nvPicPr>
          <p:cNvPr id="5" name="Picture 4">
            <a:hlinkClick r:id="rId5"/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" y="4991100"/>
            <a:ext cx="10160000" cy="568058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hlinkClick r:id="rId5"/>
          </p:cNvPr>
          <p:cNvSpPr txBox="1"/>
          <p:nvPr/>
        </p:nvSpPr>
        <p:spPr>
          <a:xfrm>
            <a:off x="190500" y="11188700"/>
            <a:ext cx="9829800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u="sng" dirty="0">
                <a:solidFill>
                  <a:srgbClr val="FFFFFF"/>
                </a:solidFill>
                <a:latin typeface="XCCW Joined 6a - 18"/>
              </a:rPr>
              <a:t>https://</a:t>
            </a:r>
            <a:r>
              <a:rPr lang="en-GB" sz="4800" u="sng" dirty="0" err="1">
                <a:solidFill>
                  <a:srgbClr val="FFFFFF"/>
                </a:solidFill>
                <a:latin typeface="XCCW Joined 6a - 18"/>
              </a:rPr>
              <a:t>www.bbc.co.uk</a:t>
            </a:r>
            <a:r>
              <a:rPr lang="en-GB" sz="4800" u="sng" dirty="0">
                <a:solidFill>
                  <a:srgbClr val="FFFFFF"/>
                </a:solidFill>
                <a:latin typeface="XCCW Joined 6a - 18"/>
              </a:rPr>
              <a:t>/bitesize/topics/zvsc7ty/articles/zc4x6sg</a:t>
            </a:r>
            <a:r>
              <a:rPr lang="en-GB" sz="4800" dirty="0">
                <a:solidFill>
                  <a:srgbClr val="FFFFFF"/>
                </a:solidFill>
                <a:latin typeface="XCCW Joined 6a - 18"/>
              </a:rPr>
              <a:t> </a:t>
            </a:r>
          </a:p>
        </p:txBody>
      </p:sp>
      <p:pic>
        <p:nvPicPr>
          <p:cNvPr id="3" name="Audio Recording 20 Jan 2021 at 11:53:11" descr="Audio Recording 20 Jan 2021 at 11:53:11">
            <a:hlinkClick r:id="" action="ppaction://media"/>
            <a:extLst>
              <a:ext uri="{FF2B5EF4-FFF2-40B4-BE49-F238E27FC236}">
                <a16:creationId xmlns:a16="http://schemas.microsoft.com/office/drawing/2014/main" id="{3FE698C9-80DB-FB4F-8B84-CF37E1CEC9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8606" y="3058541"/>
            <a:ext cx="812800" cy="812800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360881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3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41" y="-95250"/>
            <a:ext cx="10919841" cy="31537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Box 2"/>
          <p:cNvSpPr txBox="1"/>
          <p:nvPr/>
        </p:nvSpPr>
        <p:spPr>
          <a:xfrm>
            <a:off x="114300" y="3251200"/>
            <a:ext cx="9940290" cy="5386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900" dirty="0">
                <a:solidFill>
                  <a:srgbClr val="000000"/>
                </a:solidFill>
                <a:latin typeface="XCCW Joined 6a - 39"/>
              </a:rPr>
              <a:t>Watch this video to learn how computers have changed?</a:t>
            </a:r>
          </a:p>
        </p:txBody>
      </p:sp>
      <p:pic>
        <p:nvPicPr>
          <p:cNvPr id="4" name="Picture 3">
            <a:hlinkClick r:id="rId5"/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0" y="4457700"/>
            <a:ext cx="10160000" cy="556018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hlinkClick r:id="rId5"/>
          </p:cNvPr>
          <p:cNvSpPr txBox="1"/>
          <p:nvPr/>
        </p:nvSpPr>
        <p:spPr>
          <a:xfrm>
            <a:off x="114300" y="10210800"/>
            <a:ext cx="9906000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800" u="sng" dirty="0">
                <a:solidFill>
                  <a:srgbClr val="FFFFFF"/>
                </a:solidFill>
                <a:latin typeface="XCCW Joined 6a - 16"/>
              </a:rPr>
              <a:t>https://</a:t>
            </a:r>
            <a:r>
              <a:rPr lang="en-GB" sz="4800" u="sng" dirty="0" err="1">
                <a:solidFill>
                  <a:srgbClr val="FFFFFF"/>
                </a:solidFill>
                <a:latin typeface="XCCW Joined 6a - 16"/>
              </a:rPr>
              <a:t>www.bbc.co.uk</a:t>
            </a:r>
            <a:r>
              <a:rPr lang="en-GB" sz="4800" u="sng" dirty="0">
                <a:solidFill>
                  <a:srgbClr val="FFFFFF"/>
                </a:solidFill>
                <a:latin typeface="XCCW Joined 6a - 16"/>
              </a:rPr>
              <a:t>/bitesize/topics/zvsc7ty/articles/ztrq7ty</a:t>
            </a:r>
            <a:r>
              <a:rPr lang="en-GB" sz="4800" dirty="0">
                <a:solidFill>
                  <a:srgbClr val="FFFFFF"/>
                </a:solidFill>
                <a:latin typeface="XCCW Joined 6a - 16"/>
              </a:rPr>
              <a:t> </a:t>
            </a:r>
          </a:p>
        </p:txBody>
      </p:sp>
      <p:pic>
        <p:nvPicPr>
          <p:cNvPr id="6" name="Audio Recording 20 Jan 2021 at 11:53:43" descr="Audio Recording 20 Jan 2021 at 11:53:43">
            <a:hlinkClick r:id="" action="ppaction://media"/>
            <a:extLst>
              <a:ext uri="{FF2B5EF4-FFF2-40B4-BE49-F238E27FC236}">
                <a16:creationId xmlns:a16="http://schemas.microsoft.com/office/drawing/2014/main" id="{18C4B4BB-EFB7-D949-9DC4-1B46D86833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700" y="2904555"/>
            <a:ext cx="812800" cy="812800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180948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3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41" y="-95250"/>
            <a:ext cx="10919841" cy="31537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Box 2"/>
          <p:cNvSpPr txBox="1"/>
          <p:nvPr/>
        </p:nvSpPr>
        <p:spPr>
          <a:xfrm>
            <a:off x="88900" y="2882900"/>
            <a:ext cx="9940290" cy="98488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900" dirty="0">
                <a:solidFill>
                  <a:srgbClr val="000000"/>
                </a:solidFill>
                <a:latin typeface="XCCW Joined 6a - 39"/>
              </a:rPr>
              <a:t>Even after something has been invented, it is often improved. Watch this video to find out more!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10337800"/>
            <a:ext cx="9182100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>
                <a:solidFill>
                  <a:srgbClr val="FFFFFF"/>
                </a:solidFill>
                <a:latin typeface="XCCW Joined 6a - 36"/>
              </a:rPr>
              <a:t>Write a paragraph explain what technology has been improved. I have given the example of a phone. Why have they improved? Give your reasons as to whether you think it is a positive or negative difference that this form of technology has made.</a:t>
            </a:r>
          </a:p>
        </p:txBody>
      </p:sp>
      <p:pic>
        <p:nvPicPr>
          <p:cNvPr id="7" name="Picture 6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550" y="4622800"/>
            <a:ext cx="3977767" cy="547319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9" name="TextBox 8">
            <a:hlinkClick r:id="rId6"/>
            <a:extLst>
              <a:ext uri="{FF2B5EF4-FFF2-40B4-BE49-F238E27FC236}">
                <a16:creationId xmlns:a16="http://schemas.microsoft.com/office/drawing/2014/main" id="{42F91C84-6BBE-C14E-91D6-B6EC237008B7}"/>
              </a:ext>
            </a:extLst>
          </p:cNvPr>
          <p:cNvSpPr txBox="1"/>
          <p:nvPr/>
        </p:nvSpPr>
        <p:spPr>
          <a:xfrm>
            <a:off x="210820" y="3963399"/>
            <a:ext cx="10053320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u="sng" dirty="0">
                <a:solidFill>
                  <a:srgbClr val="FFFFFF"/>
                </a:solidFill>
                <a:latin typeface="XCCW Joined 6a - 18"/>
              </a:rPr>
              <a:t>https://</a:t>
            </a:r>
            <a:r>
              <a:rPr lang="en-GB" sz="3600" u="sng" dirty="0" err="1">
                <a:solidFill>
                  <a:srgbClr val="FFFFFF"/>
                </a:solidFill>
                <a:latin typeface="XCCW Joined 6a - 18"/>
              </a:rPr>
              <a:t>www.youtube.com</a:t>
            </a:r>
            <a:r>
              <a:rPr lang="en-GB" sz="3600" u="sng" dirty="0">
                <a:solidFill>
                  <a:srgbClr val="FFFFFF"/>
                </a:solidFill>
                <a:latin typeface="XCCW Joined 6a - 18"/>
              </a:rPr>
              <a:t>/</a:t>
            </a:r>
            <a:r>
              <a:rPr lang="en-GB" sz="3600" u="sng" dirty="0" err="1">
                <a:solidFill>
                  <a:srgbClr val="FFFFFF"/>
                </a:solidFill>
                <a:latin typeface="XCCW Joined 6a - 18"/>
              </a:rPr>
              <a:t>watch?v</a:t>
            </a:r>
            <a:r>
              <a:rPr lang="en-GB" sz="3600" u="sng" dirty="0">
                <a:solidFill>
                  <a:srgbClr val="FFFFFF"/>
                </a:solidFill>
                <a:latin typeface="XCCW Joined 6a - 18"/>
              </a:rPr>
              <a:t>=</a:t>
            </a:r>
            <a:r>
              <a:rPr lang="en-GB" sz="3600" u="sng" dirty="0" err="1">
                <a:solidFill>
                  <a:srgbClr val="FFFFFF"/>
                </a:solidFill>
                <a:latin typeface="XCCW Joined 6a - 18"/>
              </a:rPr>
              <a:t>VFcUgSYyRPg</a:t>
            </a:r>
            <a:r>
              <a:rPr lang="en-GB" sz="3600" dirty="0">
                <a:solidFill>
                  <a:srgbClr val="FFFFFF"/>
                </a:solidFill>
                <a:latin typeface="XCCW Joined 6a - 18"/>
              </a:rPr>
              <a:t> </a:t>
            </a:r>
          </a:p>
        </p:txBody>
      </p:sp>
      <p:pic>
        <p:nvPicPr>
          <p:cNvPr id="4" name="Audio Recording 20 Jan 2021 at 11:59:54" descr="Audio Recording 20 Jan 2021 at 11:59:54">
            <a:hlinkClick r:id="" action="ppaction://media"/>
            <a:extLst>
              <a:ext uri="{FF2B5EF4-FFF2-40B4-BE49-F238E27FC236}">
                <a16:creationId xmlns:a16="http://schemas.microsoft.com/office/drawing/2014/main" id="{FD2DCF62-1269-084A-BA3F-D4529E4EB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50800" y="3266255"/>
            <a:ext cx="812800" cy="812800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497171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2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3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41" y="-95250"/>
            <a:ext cx="10919841" cy="31537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520700" y="3048000"/>
            <a:ext cx="9842500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FFFFFF"/>
                </a:solidFill>
                <a:latin typeface="XCCW Joined 6a - 28"/>
              </a:rPr>
              <a:t>Learn to create computer programmes and understand how computer networks work.</a:t>
            </a: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200" y="4775200"/>
            <a:ext cx="5209413" cy="12379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700" y="7810500"/>
            <a:ext cx="5160137" cy="127457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200" y="10960100"/>
            <a:ext cx="5254498" cy="130708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/>
          <p:cNvSpPr txBox="1"/>
          <p:nvPr/>
        </p:nvSpPr>
        <p:spPr>
          <a:xfrm>
            <a:off x="990600" y="5994400"/>
            <a:ext cx="8434451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100" dirty="0">
                <a:solidFill>
                  <a:srgbClr val="000000"/>
                </a:solidFill>
                <a:latin typeface="XCCW Joined 6a - 28"/>
              </a:rPr>
              <a:t>A computer network is a group of two or more computers that are linked. It looks at how computers are connected and how the Internet and the WWW work.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28700" y="9156700"/>
            <a:ext cx="8485251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100" dirty="0">
                <a:solidFill>
                  <a:srgbClr val="000000"/>
                </a:solidFill>
                <a:latin typeface="XCCW Joined 6a - 28"/>
              </a:rPr>
              <a:t>Computational thinking involves solving problems effectively with or without a computer and thinking in a logical way.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3600" y="12471400"/>
            <a:ext cx="8485251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100" dirty="0">
                <a:solidFill>
                  <a:srgbClr val="000000"/>
                </a:solidFill>
                <a:latin typeface="XCCW Joined 6a - 28"/>
              </a:rPr>
              <a:t>Coding and programming use computational thinking to create computer programmes.</a:t>
            </a:r>
          </a:p>
        </p:txBody>
      </p:sp>
      <p:pic>
        <p:nvPicPr>
          <p:cNvPr id="3" name="Audio Recording 20 Jan 2021 at 12:02:38" descr="Audio Recording 20 Jan 2021 at 12:02:38">
            <a:hlinkClick r:id="" action="ppaction://media"/>
            <a:extLst>
              <a:ext uri="{FF2B5EF4-FFF2-40B4-BE49-F238E27FC236}">
                <a16:creationId xmlns:a16="http://schemas.microsoft.com/office/drawing/2014/main" id="{FC9101D8-D4FC-9045-9F55-109A8D01D1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0800" y="3631962"/>
            <a:ext cx="812800" cy="812800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58710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3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3251200"/>
            <a:ext cx="10160000" cy="69359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4" name="Picture 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00" y="0"/>
            <a:ext cx="10296525" cy="27166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E7C965-DC93-4B4C-9940-45A686AE7928}"/>
              </a:ext>
            </a:extLst>
          </p:cNvPr>
          <p:cNvSpPr txBox="1"/>
          <p:nvPr/>
        </p:nvSpPr>
        <p:spPr>
          <a:xfrm>
            <a:off x="1028700" y="10607040"/>
            <a:ext cx="778383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Information Technology is </a:t>
            </a:r>
            <a:r>
              <a:rPr lang="en-US" b="1" dirty="0"/>
              <a:t>consuming</a:t>
            </a:r>
            <a:r>
              <a:rPr lang="en-US" dirty="0"/>
              <a:t> (taking in) technology. However, Computer Science is learning how to </a:t>
            </a:r>
            <a:r>
              <a:rPr lang="en-US" b="1" dirty="0"/>
              <a:t>create</a:t>
            </a:r>
            <a:r>
              <a:rPr lang="en-US" dirty="0"/>
              <a:t> technology. </a:t>
            </a:r>
          </a:p>
          <a:p>
            <a:endParaRPr lang="en-US" dirty="0"/>
          </a:p>
          <a:p>
            <a:r>
              <a:rPr lang="en-US" dirty="0"/>
              <a:t>Having a good understanding of computer science will also help you understand how Information Technology works – you will become a better technology user if you understand the science behind it!</a:t>
            </a:r>
          </a:p>
        </p:txBody>
      </p:sp>
      <p:pic>
        <p:nvPicPr>
          <p:cNvPr id="2" name="Audio Recording 20 Jan 2021 at 12:03:57" descr="Audio Recording 20 Jan 2021 at 12:03:57">
            <a:hlinkClick r:id="" action="ppaction://media"/>
            <a:extLst>
              <a:ext uri="{FF2B5EF4-FFF2-40B4-BE49-F238E27FC236}">
                <a16:creationId xmlns:a16="http://schemas.microsoft.com/office/drawing/2014/main" id="{7782F7E9-2636-C74D-BC94-6D4FF32A5E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" y="2831338"/>
            <a:ext cx="812800" cy="812800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1266407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3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2016" y="-127000"/>
            <a:ext cx="11164316" cy="316966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Picture 2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5130800"/>
            <a:ext cx="8493252" cy="59932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114300" y="2971800"/>
            <a:ext cx="9906000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100" dirty="0">
                <a:solidFill>
                  <a:srgbClr val="000000"/>
                </a:solidFill>
                <a:latin typeface="XCCW Joined 6a - 28"/>
              </a:rPr>
              <a:t>Computers don't think (yet) so we have to approach computing in a way that makes sense to them.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00" y="11226800"/>
            <a:ext cx="4521200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100" dirty="0">
                <a:solidFill>
                  <a:srgbClr val="000000"/>
                </a:solidFill>
                <a:latin typeface="XCCW Joined 6a - 28"/>
              </a:rPr>
              <a:t>You will learn how to approach coding (not to think like a computer...!)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38800" y="11239500"/>
            <a:ext cx="4521200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100">
                <a:solidFill>
                  <a:srgbClr val="000000"/>
                </a:solidFill>
                <a:latin typeface="XCCW Joined 6a - 28"/>
              </a:rPr>
              <a:t>You will learn lots of skills (some you use already without thinking about it).</a:t>
            </a:r>
          </a:p>
        </p:txBody>
      </p:sp>
      <p:pic>
        <p:nvPicPr>
          <p:cNvPr id="7" name="Audio Recording 20 Jan 2021 at 12:07:10" descr="Audio Recording 20 Jan 2021 at 12:07:10">
            <a:hlinkClick r:id="" action="ppaction://media"/>
            <a:extLst>
              <a:ext uri="{FF2B5EF4-FFF2-40B4-BE49-F238E27FC236}">
                <a16:creationId xmlns:a16="http://schemas.microsoft.com/office/drawing/2014/main" id="{4DE8A277-8F04-034C-B64B-EA6CE41466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5800" y="3813207"/>
            <a:ext cx="812800" cy="812800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81712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2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338</Words>
  <Application>Microsoft Office PowerPoint</Application>
  <PresentationFormat>Custom</PresentationFormat>
  <Paragraphs>21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XCCW Joined 6a - 16</vt:lpstr>
      <vt:lpstr>XCCW Joined 6a - 18</vt:lpstr>
      <vt:lpstr>Calibri Light</vt:lpstr>
      <vt:lpstr>Calibri</vt:lpstr>
      <vt:lpstr>XCCW Joined 6a - 28</vt:lpstr>
      <vt:lpstr>XCCW Joined 6a - 36</vt:lpstr>
      <vt:lpstr>XCCW Joined 6a - 39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Millie Tanner</dc:creator>
  <cp:lastModifiedBy>Millie Tanner</cp:lastModifiedBy>
  <cp:revision>10</cp:revision>
  <dcterms:created xsi:type="dcterms:W3CDTF">2021-01-19T11:10:13Z</dcterms:created>
  <dcterms:modified xsi:type="dcterms:W3CDTF">2021-01-27T11:51:47Z</dcterms:modified>
</cp:coreProperties>
</file>