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70" r:id="rId7"/>
    <p:sldId id="269" r:id="rId8"/>
    <p:sldId id="265" r:id="rId9"/>
    <p:sldId id="267" r:id="rId10"/>
    <p:sldId id="264" r:id="rId11"/>
    <p:sldId id="268" r:id="rId12"/>
    <p:sldId id="266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smtClean="0"/>
              <a:pPr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264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319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202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833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1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213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102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558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734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577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022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525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2535685"/>
          </a:xfrm>
        </p:spPr>
        <p:txBody>
          <a:bodyPr>
            <a:normAutofit/>
          </a:bodyPr>
          <a:lstStyle/>
          <a:p>
            <a:r>
              <a:rPr lang="en-GB" sz="8800" dirty="0" smtClean="0"/>
              <a:t>L.O I am drawing a birds eye view. </a:t>
            </a: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2417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247" y="2375242"/>
            <a:ext cx="3761745" cy="2104509"/>
          </a:xfrm>
        </p:spPr>
        <p:txBody>
          <a:bodyPr>
            <a:noAutofit/>
          </a:bodyPr>
          <a:lstStyle/>
          <a:p>
            <a:r>
              <a:rPr lang="en-GB" sz="3200" dirty="0" smtClean="0"/>
              <a:t>If you can download the Google Earth App, that would be great. </a:t>
            </a:r>
            <a:br>
              <a:rPr lang="en-GB" sz="3200" dirty="0" smtClean="0"/>
            </a:br>
            <a:r>
              <a:rPr lang="en-GB" sz="3200" dirty="0" smtClean="0"/>
              <a:t>An adult will be able to help you with this.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Google Earth to convert into a social networking platform s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914" y="1346426"/>
            <a:ext cx="6946937" cy="390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88631" y="1645919"/>
            <a:ext cx="3498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It’s Free!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6531029" y="5474153"/>
            <a:ext cx="3761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If you cannot download the App, go to slide 7.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0280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are able to get a birds eye view different places on our planet.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7214" y="1025025"/>
            <a:ext cx="4615952" cy="4615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88631" y="1776549"/>
            <a:ext cx="3498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Where would you search?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596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50870"/>
            <a:ext cx="8679915" cy="2913016"/>
          </a:xfrm>
        </p:spPr>
        <p:txBody>
          <a:bodyPr>
            <a:noAutofit/>
          </a:bodyPr>
          <a:lstStyle/>
          <a:p>
            <a:pPr algn="l"/>
            <a:r>
              <a:rPr lang="en-GB" sz="3300" dirty="0" smtClean="0"/>
              <a:t>Search for a specific place: tap Search (the magnifying glass icon) </a:t>
            </a:r>
            <a:r>
              <a:rPr lang="en-GB" sz="3300" dirty="0"/>
              <a:t>. </a:t>
            </a:r>
            <a:br>
              <a:rPr lang="en-GB" sz="3300" dirty="0"/>
            </a:br>
            <a:r>
              <a:rPr lang="en-GB" sz="3300" dirty="0" smtClean="0">
                <a:solidFill>
                  <a:schemeClr val="accent2">
                    <a:lumMod val="50000"/>
                  </a:schemeClr>
                </a:solidFill>
              </a:rPr>
              <a:t>Move </a:t>
            </a:r>
            <a:r>
              <a:rPr lang="en-GB" sz="3300" dirty="0">
                <a:solidFill>
                  <a:schemeClr val="accent2">
                    <a:lumMod val="50000"/>
                  </a:schemeClr>
                </a:solidFill>
              </a:rPr>
              <a:t>around: Use one finger to tap and drag the screen. </a:t>
            </a:r>
            <a:r>
              <a:rPr lang="en-GB" sz="3300" dirty="0"/>
              <a:t/>
            </a:r>
            <a:br>
              <a:rPr lang="en-GB" sz="3300" dirty="0"/>
            </a:br>
            <a:r>
              <a:rPr lang="en-GB" sz="3300" dirty="0"/>
              <a:t>Zoom in and out: Pinch the screen. </a:t>
            </a:r>
            <a:br>
              <a:rPr lang="en-GB" sz="3300" dirty="0"/>
            </a:br>
            <a:r>
              <a:rPr lang="en-GB" sz="3300" dirty="0">
                <a:solidFill>
                  <a:schemeClr val="accent2">
                    <a:lumMod val="50000"/>
                  </a:schemeClr>
                </a:solidFill>
              </a:rPr>
              <a:t>To zoom with one finger, double tap and hold, then slide your finger up or down.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9054" y="1241443"/>
            <a:ext cx="8364477" cy="522043"/>
          </a:xfrm>
        </p:spPr>
        <p:txBody>
          <a:bodyPr>
            <a:noAutofit/>
          </a:bodyPr>
          <a:lstStyle/>
          <a:p>
            <a:r>
              <a:rPr lang="en-GB" sz="3200" dirty="0" smtClean="0">
                <a:solidFill>
                  <a:schemeClr val="tx1"/>
                </a:solidFill>
              </a:rPr>
              <a:t>How to use Google Earth</a:t>
            </a:r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258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3296" y="1266269"/>
            <a:ext cx="8679915" cy="497879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solidFill>
                  <a:schemeClr val="tx1"/>
                </a:solidFill>
                <a:latin typeface="+mn-lt"/>
              </a:rPr>
              <a:t>Have a play! Type in the Postcode!</a:t>
            </a:r>
            <a:endParaRPr lang="en-GB" sz="32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127616" y="2120927"/>
            <a:ext cx="77740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SO16 </a:t>
            </a:r>
            <a:r>
              <a:rPr lang="en-GB" sz="3200" b="1" dirty="0" smtClean="0">
                <a:latin typeface="+mj-lt"/>
              </a:rPr>
              <a:t>8BY – Where does this take you?</a:t>
            </a:r>
          </a:p>
          <a:p>
            <a:pPr algn="ctr"/>
            <a:endParaRPr lang="en-GB" sz="3200" b="1" dirty="0">
              <a:latin typeface="+mj-lt"/>
            </a:endParaRPr>
          </a:p>
          <a:p>
            <a:pPr algn="ctr"/>
            <a:r>
              <a:rPr lang="en-GB" sz="3200" b="1" dirty="0" smtClean="0">
                <a:latin typeface="+mj-lt"/>
              </a:rPr>
              <a:t> </a:t>
            </a:r>
            <a:r>
              <a:rPr lang="en-GB" sz="3200" b="1" dirty="0" smtClean="0">
                <a:solidFill>
                  <a:schemeClr val="accent5"/>
                </a:solidFill>
                <a:latin typeface="+mj-lt"/>
              </a:rPr>
              <a:t>Now try: SW1A 1AA – Who lives here?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+mj-lt"/>
            </a:endParaRPr>
          </a:p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+mj-lt"/>
              </a:rPr>
              <a:t>Can you try your postcode? </a:t>
            </a:r>
            <a:endParaRPr lang="en-GB" sz="3200" b="1" dirty="0">
              <a:solidFill>
                <a:srgbClr val="7030A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90660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7" y="1201783"/>
            <a:ext cx="8679915" cy="610770"/>
          </a:xfrm>
        </p:spPr>
        <p:txBody>
          <a:bodyPr>
            <a:noAutofit/>
          </a:bodyPr>
          <a:lstStyle/>
          <a:p>
            <a:r>
              <a:rPr lang="en-GB" sz="3600" dirty="0" smtClean="0"/>
              <a:t>Can you search these famous landmarks?</a:t>
            </a: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2090529"/>
            <a:ext cx="8673427" cy="2821105"/>
          </a:xfrm>
        </p:spPr>
        <p:txBody>
          <a:bodyPr>
            <a:normAutofit fontScale="70000" lnSpcReduction="20000"/>
          </a:bodyPr>
          <a:lstStyle/>
          <a:p>
            <a:r>
              <a:rPr lang="en-GB" sz="3700" dirty="0" smtClean="0"/>
              <a:t>Statue of Liberty </a:t>
            </a:r>
          </a:p>
          <a:p>
            <a:r>
              <a:rPr lang="en-GB" sz="3700" dirty="0" smtClean="0">
                <a:solidFill>
                  <a:srgbClr val="7030A0"/>
                </a:solidFill>
              </a:rPr>
              <a:t>Stonehenge </a:t>
            </a:r>
          </a:p>
          <a:p>
            <a:r>
              <a:rPr lang="en-GB" sz="3700" dirty="0" smtClean="0"/>
              <a:t>The Opera House Sydney</a:t>
            </a:r>
          </a:p>
          <a:p>
            <a:r>
              <a:rPr lang="en-GB" sz="3700" dirty="0" smtClean="0">
                <a:solidFill>
                  <a:srgbClr val="7030A0"/>
                </a:solidFill>
              </a:rPr>
              <a:t>Eiffel Tower</a:t>
            </a:r>
          </a:p>
          <a:p>
            <a:r>
              <a:rPr lang="en-GB" sz="3700" dirty="0" smtClean="0"/>
              <a:t>The Great Pyramids of Giza </a:t>
            </a:r>
          </a:p>
          <a:p>
            <a:endParaRPr lang="en-GB" dirty="0" smtClean="0"/>
          </a:p>
          <a:p>
            <a:r>
              <a:rPr lang="en-GB" b="1" i="1" dirty="0" smtClean="0">
                <a:solidFill>
                  <a:schemeClr val="tx1"/>
                </a:solidFill>
              </a:rPr>
              <a:t>Once you have searched these, skip to slide 13. </a:t>
            </a:r>
            <a:endParaRPr lang="en-GB" b="1" i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4766" y="5695406"/>
            <a:ext cx="3278777" cy="10711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If you do not have Google Earth go to the next slides.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7892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2 1"/>
          <p:cNvSpPr/>
          <p:nvPr/>
        </p:nvSpPr>
        <p:spPr>
          <a:xfrm>
            <a:off x="966651" y="496389"/>
            <a:ext cx="10580915" cy="559090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smtClean="0"/>
              <a:t>Famous Landmarks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739094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7074" y="597626"/>
            <a:ext cx="7838892" cy="58791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3548" y="153489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Statue of Liberty – America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679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This Is Who Created Stonehenge: Study - InsideH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466" y="517933"/>
            <a:ext cx="8303625" cy="553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1297" y="0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Stonehenge – Englan</a:t>
            </a:r>
            <a:r>
              <a:rPr lang="en-GB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790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An aerial view of the Sydney Harbour Bridge and the Opera House - ABC News  (Australian Broadcasting Corporatio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611" y="474400"/>
            <a:ext cx="8948058" cy="5968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3548" y="105068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Opera House – Sydney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0427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laces to hide in plain sight: Famous landmarks with hidden chambers -  Destinations - The Jakarta Po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996" y="766128"/>
            <a:ext cx="8228603" cy="548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3548" y="153489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Eiffel Tower - France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1319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iza Egypt | Pyramids egypt, Pyramids of giza, Great pyramid of gi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06" y="473738"/>
            <a:ext cx="5952934" cy="614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3548" y="153489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Great Pyramids of Giza – Egypt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2628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3111" y="2207623"/>
            <a:ext cx="8756363" cy="2847703"/>
          </a:xfrm>
        </p:spPr>
        <p:txBody>
          <a:bodyPr>
            <a:noAutofit/>
          </a:bodyPr>
          <a:lstStyle/>
          <a:p>
            <a:r>
              <a:rPr lang="en-GB" sz="4400" dirty="0" smtClean="0"/>
              <a:t>Draw a birds eye view of a famous landmark. You can use one of the ones we have already looked at,  or you can find a different landmark.</a:t>
            </a:r>
            <a:br>
              <a:rPr lang="en-GB" sz="4400" dirty="0" smtClean="0"/>
            </a:br>
            <a:r>
              <a:rPr lang="en-GB" sz="4400" i="1" dirty="0" smtClean="0">
                <a:solidFill>
                  <a:srgbClr val="002060"/>
                </a:solidFill>
              </a:rPr>
              <a:t>We would love to see your pictures! </a:t>
            </a:r>
            <a:endParaRPr lang="en-GB" sz="4400" i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578" y="1240972"/>
            <a:ext cx="8673427" cy="1322587"/>
          </a:xfrm>
        </p:spPr>
        <p:txBody>
          <a:bodyPr/>
          <a:lstStyle/>
          <a:p>
            <a:r>
              <a:rPr lang="en-GB" dirty="0" smtClean="0"/>
              <a:t>Imagine you are the King of the Sky from the book we have been reading. You have travelled the world.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74319" y="5904411"/>
            <a:ext cx="8219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i="1" dirty="0" smtClean="0"/>
              <a:t>If you do not have Google Earth, you can search famous landmarks and add the words birds eye view </a:t>
            </a:r>
            <a:r>
              <a:rPr lang="en-GB" sz="2000" i="1" dirty="0" err="1" smtClean="0"/>
              <a:t>e.g</a:t>
            </a:r>
            <a:r>
              <a:rPr lang="en-GB" sz="2000" i="1" dirty="0" smtClean="0"/>
              <a:t> Big </a:t>
            </a:r>
            <a:r>
              <a:rPr lang="en-GB" sz="2000" i="1" dirty="0"/>
              <a:t>B</a:t>
            </a:r>
            <a:r>
              <a:rPr lang="en-GB" sz="2000" i="1" dirty="0" smtClean="0"/>
              <a:t>en birds eye view.</a:t>
            </a:r>
            <a:endParaRPr lang="en-GB" sz="200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020777">
            <a:off x="8629776" y="4642294"/>
            <a:ext cx="3283153" cy="138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75705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10B6F4"/>
      </a:accent1>
      <a:accent2>
        <a:srgbClr val="3C78C3"/>
      </a:accent2>
      <a:accent3>
        <a:srgbClr val="9F52D0"/>
      </a:accent3>
      <a:accent4>
        <a:srgbClr val="D64198"/>
      </a:accent4>
      <a:accent5>
        <a:srgbClr val="DA2228"/>
      </a:accent5>
      <a:accent6>
        <a:srgbClr val="F18318"/>
      </a:accent6>
      <a:hlink>
        <a:srgbClr val="38DDEC"/>
      </a:hlink>
      <a:folHlink>
        <a:srgbClr val="A8DEE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53</TotalTime>
  <Words>266</Words>
  <Application>Microsoft Office PowerPoint</Application>
  <PresentationFormat>Widescreen</PresentationFormat>
  <Paragraphs>32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Rockwell</vt:lpstr>
      <vt:lpstr>Wingdings</vt:lpstr>
      <vt:lpstr>Atlas</vt:lpstr>
      <vt:lpstr>L.O I am drawing a birds eye view. </vt:lpstr>
      <vt:lpstr>If you can download the Google Earth App, that would be great.  An adult will be able to help you with this. </vt:lpstr>
      <vt:lpstr>You are able to get a birds eye view different places on our planet. </vt:lpstr>
      <vt:lpstr>Search for a specific place: tap Search (the magnifying glass icon) .  Move around: Use one finger to tap and drag the screen.  Zoom in and out: Pinch the screen.  To zoom with one finger, double tap and hold, then slide your finger up or down.</vt:lpstr>
      <vt:lpstr>Have a play! Type in the Postcode!</vt:lpstr>
      <vt:lpstr>Can you search these famous landmarks?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Draw a birds eye view of a famous landmark. You can use one of the ones we have already looked at,  or you can find a different landmark. We would love to see your pictures!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 I am learning to draw a birds eye view.</dc:title>
  <dc:creator>Rachel Woods</dc:creator>
  <cp:lastModifiedBy>Rachel Woods</cp:lastModifiedBy>
  <cp:revision>7</cp:revision>
  <dcterms:created xsi:type="dcterms:W3CDTF">2021-01-21T19:22:10Z</dcterms:created>
  <dcterms:modified xsi:type="dcterms:W3CDTF">2021-01-21T20:15:57Z</dcterms:modified>
</cp:coreProperties>
</file>