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1" roundtripDataSignature="AMtx7mgaHxn5tuVWYbAuQPk5d06rL4G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10" Type="http://schemas.openxmlformats.org/officeDocument/2006/relationships/slide" Target="slides/slide6.xml"/><Relationship Id="rId21" Type="http://customschemas.google.com/relationships/presentationmetadata" Target="metadata"/><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6" name="Google Shape;14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1" name="Google Shape;15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6" name="Google Shape;15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4" name="Google Shape;16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9" name="Google Shape;16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5" name="Google Shape;17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1" name="Google Shape;18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7" name="Google Shape;1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3" name="Google Shape;19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9" name="Google Shape;19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6" name="Google Shape;20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1" name="Google Shape;21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8" name="Google Shape;21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4" name="Google Shape;2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0" name="Google Shape;23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10be083b93f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10be083b93f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7" name="Google Shape;237;g10be083b93f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pic>
        <p:nvPicPr>
          <p:cNvPr descr="Celestia-R1---OverlayTitleHD.png" id="16" name="Google Shape;16;p17"/>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7" name="Google Shape;17;p17"/>
          <p:cNvSpPr txBox="1"/>
          <p:nvPr>
            <p:ph type="ctrTitle"/>
          </p:nvPr>
        </p:nvSpPr>
        <p:spPr>
          <a:xfrm>
            <a:off x="3962399" y="1964267"/>
            <a:ext cx="7197726" cy="2421464"/>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SzPts val="1400"/>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7"/>
          <p:cNvSpPr txBox="1"/>
          <p:nvPr>
            <p:ph idx="1" type="subTitle"/>
          </p:nvPr>
        </p:nvSpPr>
        <p:spPr>
          <a:xfrm>
            <a:off x="3962399" y="4385732"/>
            <a:ext cx="7197726" cy="1405467"/>
          </a:xfrm>
          <a:prstGeom prst="rect">
            <a:avLst/>
          </a:prstGeom>
          <a:noFill/>
          <a:ln>
            <a:noFill/>
          </a:ln>
        </p:spPr>
        <p:txBody>
          <a:bodyPr anchorCtr="0" anchor="t" bIns="45700" lIns="91425" spcFirstLastPara="1" rIns="91425" wrap="square" tIns="45700">
            <a:normAutofit/>
          </a:bodyPr>
          <a:lstStyle>
            <a:lvl1pPr lvl="0" algn="r">
              <a:spcBef>
                <a:spcPts val="0"/>
              </a:spcBef>
              <a:spcAft>
                <a:spcPts val="0"/>
              </a:spcAft>
              <a:buSzPts val="1800"/>
              <a:buNone/>
              <a:defRPr sz="1800" cap="none">
                <a:solidFill>
                  <a:schemeClr val="lt1"/>
                </a:solidFill>
              </a:defRPr>
            </a:lvl1pPr>
            <a:lvl2pPr lvl="1" algn="ctr">
              <a:spcBef>
                <a:spcPts val="1000"/>
              </a:spcBef>
              <a:spcAft>
                <a:spcPts val="0"/>
              </a:spcAft>
              <a:buSzPts val="1600"/>
              <a:buNone/>
              <a:defRPr>
                <a:solidFill>
                  <a:schemeClr val="lt1"/>
                </a:solidFill>
              </a:defRPr>
            </a:lvl2pPr>
            <a:lvl3pPr lvl="2" algn="ctr">
              <a:spcBef>
                <a:spcPts val="1000"/>
              </a:spcBef>
              <a:spcAft>
                <a:spcPts val="0"/>
              </a:spcAft>
              <a:buSzPts val="1400"/>
              <a:buNone/>
              <a:defRPr>
                <a:solidFill>
                  <a:schemeClr val="lt1"/>
                </a:solidFill>
              </a:defRPr>
            </a:lvl3pPr>
            <a:lvl4pPr lvl="3" algn="ctr">
              <a:spcBef>
                <a:spcPts val="1000"/>
              </a:spcBef>
              <a:spcAft>
                <a:spcPts val="0"/>
              </a:spcAft>
              <a:buSzPts val="1200"/>
              <a:buNone/>
              <a:defRPr>
                <a:solidFill>
                  <a:schemeClr val="lt1"/>
                </a:solidFill>
              </a:defRPr>
            </a:lvl4pPr>
            <a:lvl5pPr lvl="4" algn="ctr">
              <a:spcBef>
                <a:spcPts val="1000"/>
              </a:spcBef>
              <a:spcAft>
                <a:spcPts val="0"/>
              </a:spcAft>
              <a:buSzPts val="1200"/>
              <a:buNone/>
              <a:defRPr>
                <a:solidFill>
                  <a:schemeClr val="lt1"/>
                </a:solidFill>
              </a:defRPr>
            </a:lvl5pPr>
            <a:lvl6pPr lvl="5" algn="ctr">
              <a:spcBef>
                <a:spcPts val="1000"/>
              </a:spcBef>
              <a:spcAft>
                <a:spcPts val="0"/>
              </a:spcAft>
              <a:buSzPts val="1200"/>
              <a:buNone/>
              <a:defRPr>
                <a:solidFill>
                  <a:schemeClr val="lt1"/>
                </a:solidFill>
              </a:defRPr>
            </a:lvl6pPr>
            <a:lvl7pPr lvl="6" algn="ctr">
              <a:spcBef>
                <a:spcPts val="1000"/>
              </a:spcBef>
              <a:spcAft>
                <a:spcPts val="0"/>
              </a:spcAft>
              <a:buSzPts val="1200"/>
              <a:buNone/>
              <a:defRPr>
                <a:solidFill>
                  <a:schemeClr val="lt1"/>
                </a:solidFill>
              </a:defRPr>
            </a:lvl7pPr>
            <a:lvl8pPr lvl="7" algn="ctr">
              <a:spcBef>
                <a:spcPts val="1000"/>
              </a:spcBef>
              <a:spcAft>
                <a:spcPts val="0"/>
              </a:spcAft>
              <a:buSzPts val="1200"/>
              <a:buNone/>
              <a:defRPr>
                <a:solidFill>
                  <a:schemeClr val="lt1"/>
                </a:solidFill>
              </a:defRPr>
            </a:lvl8pPr>
            <a:lvl9pPr lvl="8" algn="ctr">
              <a:spcBef>
                <a:spcPts val="1000"/>
              </a:spcBef>
              <a:spcAft>
                <a:spcPts val="1000"/>
              </a:spcAft>
              <a:buSzPts val="1200"/>
              <a:buNone/>
              <a:defRPr>
                <a:solidFill>
                  <a:schemeClr val="lt1"/>
                </a:solidFill>
              </a:defRPr>
            </a:lvl9pPr>
          </a:lstStyle>
          <a:p/>
        </p:txBody>
      </p:sp>
      <p:sp>
        <p:nvSpPr>
          <p:cNvPr id="19" name="Google Shape;19;p17"/>
          <p:cNvSpPr txBox="1"/>
          <p:nvPr>
            <p:ph idx="10" type="dt"/>
          </p:nvPr>
        </p:nvSpPr>
        <p:spPr>
          <a:xfrm>
            <a:off x="89328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7"/>
          <p:cNvSpPr txBox="1"/>
          <p:nvPr>
            <p:ph idx="11" type="ftr"/>
          </p:nvPr>
        </p:nvSpPr>
        <p:spPr>
          <a:xfrm>
            <a:off x="3962400" y="5870575"/>
            <a:ext cx="48942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7"/>
          <p:cNvSpPr txBox="1"/>
          <p:nvPr>
            <p:ph idx="12" type="sldNum"/>
          </p:nvPr>
        </p:nvSpPr>
        <p:spPr>
          <a:xfrm>
            <a:off x="106092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u="none" cap="none" strike="noStrike">
                <a:solidFill>
                  <a:schemeClr val="lt1"/>
                </a:solidFill>
                <a:latin typeface="Calibri"/>
                <a:ea typeface="Calibri"/>
                <a:cs typeface="Calibri"/>
                <a:sym typeface="Calibri"/>
              </a:defRPr>
            </a:lvl1pPr>
            <a:lvl2pPr indent="0" lvl="1" marL="0" marR="0" algn="r">
              <a:spcBef>
                <a:spcPts val="0"/>
              </a:spcBef>
              <a:spcAft>
                <a:spcPts val="0"/>
              </a:spcAft>
              <a:buNone/>
              <a:defRPr b="0" i="0" sz="1000" u="none" cap="none" strike="noStrike">
                <a:solidFill>
                  <a:schemeClr val="lt1"/>
                </a:solidFill>
                <a:latin typeface="Calibri"/>
                <a:ea typeface="Calibri"/>
                <a:cs typeface="Calibri"/>
                <a:sym typeface="Calibri"/>
              </a:defRPr>
            </a:lvl2pPr>
            <a:lvl3pPr indent="0" lvl="2" marL="0" marR="0" algn="r">
              <a:spcBef>
                <a:spcPts val="0"/>
              </a:spcBef>
              <a:spcAft>
                <a:spcPts val="0"/>
              </a:spcAft>
              <a:buNone/>
              <a:defRPr b="0" i="0" sz="1000" u="none" cap="none" strike="noStrike">
                <a:solidFill>
                  <a:schemeClr val="lt1"/>
                </a:solidFill>
                <a:latin typeface="Calibri"/>
                <a:ea typeface="Calibri"/>
                <a:cs typeface="Calibri"/>
                <a:sym typeface="Calibri"/>
              </a:defRPr>
            </a:lvl3pPr>
            <a:lvl4pPr indent="0" lvl="3" marL="0" marR="0" algn="r">
              <a:spcBef>
                <a:spcPts val="0"/>
              </a:spcBef>
              <a:spcAft>
                <a:spcPts val="0"/>
              </a:spcAft>
              <a:buNone/>
              <a:defRPr b="0" i="0" sz="1000" u="none" cap="none" strike="noStrike">
                <a:solidFill>
                  <a:schemeClr val="lt1"/>
                </a:solidFill>
                <a:latin typeface="Calibri"/>
                <a:ea typeface="Calibri"/>
                <a:cs typeface="Calibri"/>
                <a:sym typeface="Calibri"/>
              </a:defRPr>
            </a:lvl4pPr>
            <a:lvl5pPr indent="0" lvl="4" marL="0" marR="0" algn="r">
              <a:spcBef>
                <a:spcPts val="0"/>
              </a:spcBef>
              <a:spcAft>
                <a:spcPts val="0"/>
              </a:spcAft>
              <a:buNone/>
              <a:defRPr b="0" i="0" sz="1000" u="none" cap="none" strike="noStrike">
                <a:solidFill>
                  <a:schemeClr val="lt1"/>
                </a:solidFill>
                <a:latin typeface="Calibri"/>
                <a:ea typeface="Calibri"/>
                <a:cs typeface="Calibri"/>
                <a:sym typeface="Calibri"/>
              </a:defRPr>
            </a:lvl5pPr>
            <a:lvl6pPr indent="0" lvl="5" marL="0" marR="0" algn="r">
              <a:spcBef>
                <a:spcPts val="0"/>
              </a:spcBef>
              <a:spcAft>
                <a:spcPts val="0"/>
              </a:spcAft>
              <a:buNone/>
              <a:defRPr b="0" i="0" sz="1000" u="none" cap="none" strike="noStrike">
                <a:solidFill>
                  <a:schemeClr val="lt1"/>
                </a:solidFill>
                <a:latin typeface="Calibri"/>
                <a:ea typeface="Calibri"/>
                <a:cs typeface="Calibri"/>
                <a:sym typeface="Calibri"/>
              </a:defRPr>
            </a:lvl6pPr>
            <a:lvl7pPr indent="0" lvl="6" marL="0" marR="0" algn="r">
              <a:spcBef>
                <a:spcPts val="0"/>
              </a:spcBef>
              <a:spcAft>
                <a:spcPts val="0"/>
              </a:spcAft>
              <a:buNone/>
              <a:defRPr b="0" i="0" sz="1000" u="none" cap="none" strike="noStrike">
                <a:solidFill>
                  <a:schemeClr val="lt1"/>
                </a:solidFill>
                <a:latin typeface="Calibri"/>
                <a:ea typeface="Calibri"/>
                <a:cs typeface="Calibri"/>
                <a:sym typeface="Calibri"/>
              </a:defRPr>
            </a:lvl7pPr>
            <a:lvl8pPr indent="0" lvl="7" marL="0" marR="0" algn="r">
              <a:spcBef>
                <a:spcPts val="0"/>
              </a:spcBef>
              <a:spcAft>
                <a:spcPts val="0"/>
              </a:spcAft>
              <a:buNone/>
              <a:defRPr b="0" i="0" sz="1000" u="none" cap="none" strike="noStrike">
                <a:solidFill>
                  <a:schemeClr val="lt1"/>
                </a:solidFill>
                <a:latin typeface="Calibri"/>
                <a:ea typeface="Calibri"/>
                <a:cs typeface="Calibri"/>
                <a:sym typeface="Calibri"/>
              </a:defRPr>
            </a:lvl8pPr>
            <a:lvl9pPr indent="0" lvl="8" marL="0" marR="0" algn="r">
              <a:spcBef>
                <a:spcPts val="0"/>
              </a:spcBef>
              <a:spcAft>
                <a:spcPts val="0"/>
              </a:spcAft>
              <a:buNone/>
              <a:defRPr b="0" i="0" sz="10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pic>
        <p:nvPicPr>
          <p:cNvPr descr="Celestia-R1---OverlayContentHD.png" id="23" name="Google Shape;23;p18"/>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24" name="Google Shape;24;p18"/>
          <p:cNvSpPr txBox="1"/>
          <p:nvPr>
            <p:ph type="title"/>
          </p:nvPr>
        </p:nvSpPr>
        <p:spPr>
          <a:xfrm>
            <a:off x="685800" y="609600"/>
            <a:ext cx="10131425" cy="145573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8"/>
          <p:cNvSpPr txBox="1"/>
          <p:nvPr>
            <p:ph idx="1" type="body"/>
          </p:nvPr>
        </p:nvSpPr>
        <p:spPr>
          <a:xfrm>
            <a:off x="685800" y="2141538"/>
            <a:ext cx="10131425" cy="3649662"/>
          </a:xfrm>
          <a:prstGeom prst="rect">
            <a:avLst/>
          </a:prstGeom>
          <a:noFill/>
          <a:ln>
            <a:noFill/>
          </a:ln>
        </p:spPr>
        <p:txBody>
          <a:bodyPr anchorCtr="0" anchor="ctr" bIns="45700" lIns="91425" spcFirstLastPara="1" rIns="91425" wrap="square" tIns="45700">
            <a:no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26" name="Google Shape;26;p18"/>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8"/>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8"/>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pic>
        <p:nvPicPr>
          <p:cNvPr descr="Celestia-R1---OverlayContentHD.png" id="30" name="Google Shape;30;p19"/>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31" name="Google Shape;31;p19"/>
          <p:cNvSpPr txBox="1"/>
          <p:nvPr>
            <p:ph type="title"/>
          </p:nvPr>
        </p:nvSpPr>
        <p:spPr>
          <a:xfrm>
            <a:off x="685800" y="3308581"/>
            <a:ext cx="10131427"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9"/>
          <p:cNvSpPr txBox="1"/>
          <p:nvPr>
            <p:ph idx="1" type="body"/>
          </p:nvPr>
        </p:nvSpPr>
        <p:spPr>
          <a:xfrm>
            <a:off x="685799" y="4777381"/>
            <a:ext cx="1013142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2000"/>
              <a:buNone/>
              <a:defRPr sz="2000" cap="none">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33" name="Google Shape;33;p19"/>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9"/>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9"/>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pic>
        <p:nvPicPr>
          <p:cNvPr descr="Celestia-R1---OverlayContentHD.png" id="37" name="Google Shape;37;p20"/>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38" name="Google Shape;38;p20"/>
          <p:cNvSpPr txBox="1"/>
          <p:nvPr>
            <p:ph type="title"/>
          </p:nvPr>
        </p:nvSpPr>
        <p:spPr>
          <a:xfrm>
            <a:off x="685800" y="609600"/>
            <a:ext cx="10131425" cy="145573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0"/>
          <p:cNvSpPr txBox="1"/>
          <p:nvPr>
            <p:ph idx="1" type="body"/>
          </p:nvPr>
        </p:nvSpPr>
        <p:spPr>
          <a:xfrm>
            <a:off x="685802" y="2142067"/>
            <a:ext cx="4995334" cy="3649134"/>
          </a:xfrm>
          <a:prstGeom prst="rect">
            <a:avLst/>
          </a:prstGeom>
          <a:noFill/>
          <a:ln>
            <a:noFill/>
          </a:ln>
        </p:spPr>
        <p:txBody>
          <a:bodyPr anchorCtr="0" anchor="ctr" bIns="45700" lIns="91425" spcFirstLastPara="1" rIns="91425" wrap="square" tIns="45700">
            <a:norm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40" name="Google Shape;40;p20"/>
          <p:cNvSpPr txBox="1"/>
          <p:nvPr>
            <p:ph idx="2" type="body"/>
          </p:nvPr>
        </p:nvSpPr>
        <p:spPr>
          <a:xfrm>
            <a:off x="5821895" y="2142067"/>
            <a:ext cx="4995332" cy="3649133"/>
          </a:xfrm>
          <a:prstGeom prst="rect">
            <a:avLst/>
          </a:prstGeom>
          <a:noFill/>
          <a:ln>
            <a:noFill/>
          </a:ln>
        </p:spPr>
        <p:txBody>
          <a:bodyPr anchorCtr="0" anchor="ctr" bIns="45700" lIns="91425" spcFirstLastPara="1" rIns="91425" wrap="square" tIns="45700">
            <a:norm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41" name="Google Shape;41;p20"/>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0"/>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0"/>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1"/>
          <p:cNvSpPr txBox="1"/>
          <p:nvPr>
            <p:ph type="title"/>
          </p:nvPr>
        </p:nvSpPr>
        <p:spPr>
          <a:xfrm>
            <a:off x="685800" y="609600"/>
            <a:ext cx="10131425" cy="145573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1"/>
          <p:cNvSpPr txBox="1"/>
          <p:nvPr>
            <p:ph idx="1" type="body"/>
          </p:nvPr>
        </p:nvSpPr>
        <p:spPr>
          <a:xfrm>
            <a:off x="973670" y="2218267"/>
            <a:ext cx="4709054" cy="576262"/>
          </a:xfrm>
          <a:prstGeom prst="rect">
            <a:avLst/>
          </a:prstGeom>
          <a:noFill/>
          <a:ln>
            <a:noFill/>
          </a:ln>
        </p:spPr>
        <p:txBody>
          <a:bodyPr anchorCtr="0" anchor="b" bIns="45700" lIns="91425" spcFirstLastPara="1" rIns="91425" wrap="square" tIns="45700">
            <a:noAutofit/>
          </a:bodyPr>
          <a:lstStyle>
            <a:lvl1pPr indent="-228600" lvl="0" marL="457200" algn="l">
              <a:spcBef>
                <a:spcPts val="0"/>
              </a:spcBef>
              <a:spcAft>
                <a:spcPts val="0"/>
              </a:spcAft>
              <a:buSzPts val="2800"/>
              <a:buNone/>
              <a:defRPr b="0" sz="28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1000"/>
              </a:spcAft>
              <a:buSzPts val="1600"/>
              <a:buNone/>
              <a:defRPr b="1" sz="1600"/>
            </a:lvl9pPr>
          </a:lstStyle>
          <a:p/>
        </p:txBody>
      </p:sp>
      <p:sp>
        <p:nvSpPr>
          <p:cNvPr id="47" name="Google Shape;47;p21"/>
          <p:cNvSpPr txBox="1"/>
          <p:nvPr>
            <p:ph idx="2" type="body"/>
          </p:nvPr>
        </p:nvSpPr>
        <p:spPr>
          <a:xfrm>
            <a:off x="685801" y="2870201"/>
            <a:ext cx="4996923" cy="2920998"/>
          </a:xfrm>
          <a:prstGeom prst="rect">
            <a:avLst/>
          </a:prstGeom>
          <a:noFill/>
          <a:ln>
            <a:noFill/>
          </a:ln>
        </p:spPr>
        <p:txBody>
          <a:bodyPr anchorCtr="0" anchor="t" bIns="45700" lIns="91425" spcFirstLastPara="1" rIns="91425" wrap="square" tIns="45700">
            <a:norm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48" name="Google Shape;48;p21"/>
          <p:cNvSpPr txBox="1"/>
          <p:nvPr>
            <p:ph idx="3" type="body"/>
          </p:nvPr>
        </p:nvSpPr>
        <p:spPr>
          <a:xfrm>
            <a:off x="6096003" y="2226734"/>
            <a:ext cx="4722813" cy="576262"/>
          </a:xfrm>
          <a:prstGeom prst="rect">
            <a:avLst/>
          </a:prstGeom>
          <a:noFill/>
          <a:ln>
            <a:noFill/>
          </a:ln>
        </p:spPr>
        <p:txBody>
          <a:bodyPr anchorCtr="0" anchor="b" bIns="45700" lIns="91425" spcFirstLastPara="1" rIns="91425" wrap="square" tIns="45700">
            <a:noAutofit/>
          </a:bodyPr>
          <a:lstStyle>
            <a:lvl1pPr indent="-228600" lvl="0" marL="457200" algn="l">
              <a:spcBef>
                <a:spcPts val="0"/>
              </a:spcBef>
              <a:spcAft>
                <a:spcPts val="0"/>
              </a:spcAft>
              <a:buSzPts val="2800"/>
              <a:buNone/>
              <a:defRPr b="0" sz="28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1000"/>
              </a:spcAft>
              <a:buSzPts val="1600"/>
              <a:buNone/>
              <a:defRPr b="1" sz="1600"/>
            </a:lvl9pPr>
          </a:lstStyle>
          <a:p/>
        </p:txBody>
      </p:sp>
      <p:sp>
        <p:nvSpPr>
          <p:cNvPr id="49" name="Google Shape;49;p21"/>
          <p:cNvSpPr txBox="1"/>
          <p:nvPr>
            <p:ph idx="4" type="body"/>
          </p:nvPr>
        </p:nvSpPr>
        <p:spPr>
          <a:xfrm>
            <a:off x="5823483" y="2870201"/>
            <a:ext cx="4995334" cy="2920998"/>
          </a:xfrm>
          <a:prstGeom prst="rect">
            <a:avLst/>
          </a:prstGeom>
          <a:noFill/>
          <a:ln>
            <a:noFill/>
          </a:ln>
        </p:spPr>
        <p:txBody>
          <a:bodyPr anchorCtr="0" anchor="t" bIns="45700" lIns="91425" spcFirstLastPara="1" rIns="91425" wrap="square" tIns="45700">
            <a:norm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50" name="Google Shape;50;p21"/>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1"/>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1"/>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pic>
        <p:nvPicPr>
          <p:cNvPr descr="Celestia-R1---OverlayContentHD.png" id="54" name="Google Shape;54;p22"/>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55" name="Google Shape;55;p22"/>
          <p:cNvSpPr txBox="1"/>
          <p:nvPr>
            <p:ph type="title"/>
          </p:nvPr>
        </p:nvSpPr>
        <p:spPr>
          <a:xfrm>
            <a:off x="685800" y="609600"/>
            <a:ext cx="10131425" cy="145573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2"/>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2"/>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22"/>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pic>
        <p:nvPicPr>
          <p:cNvPr descr="Celestia-R1---OverlayContentHD.png" id="60" name="Google Shape;60;p23"/>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61" name="Google Shape;61;p23"/>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3"/>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3"/>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pic>
        <p:nvPicPr>
          <p:cNvPr descr="Celestia-R1---OverlayContentHD.png" id="65" name="Google Shape;65;p24"/>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66" name="Google Shape;66;p24"/>
          <p:cNvSpPr txBox="1"/>
          <p:nvPr>
            <p:ph type="title"/>
          </p:nvPr>
        </p:nvSpPr>
        <p:spPr>
          <a:xfrm>
            <a:off x="685800" y="2074333"/>
            <a:ext cx="3680885" cy="137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4"/>
          <p:cNvSpPr txBox="1"/>
          <p:nvPr>
            <p:ph idx="1" type="body"/>
          </p:nvPr>
        </p:nvSpPr>
        <p:spPr>
          <a:xfrm>
            <a:off x="4648201" y="609601"/>
            <a:ext cx="6169026" cy="5181600"/>
          </a:xfrm>
          <a:prstGeom prst="rect">
            <a:avLst/>
          </a:prstGeom>
          <a:noFill/>
          <a:ln>
            <a:noFill/>
          </a:ln>
        </p:spPr>
        <p:txBody>
          <a:bodyPr anchorCtr="0" anchor="ctr" bIns="45700" lIns="91425" spcFirstLastPara="1" rIns="91425" wrap="square" tIns="45700">
            <a:norm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68" name="Google Shape;68;p24"/>
          <p:cNvSpPr txBox="1"/>
          <p:nvPr>
            <p:ph idx="2" type="body"/>
          </p:nvPr>
        </p:nvSpPr>
        <p:spPr>
          <a:xfrm>
            <a:off x="685800" y="3445933"/>
            <a:ext cx="3680885" cy="18288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600"/>
              <a:buNone/>
              <a:defRPr sz="16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1000"/>
              </a:spcAft>
              <a:buSzPts val="900"/>
              <a:buNone/>
              <a:defRPr sz="900"/>
            </a:lvl9pPr>
          </a:lstStyle>
          <a:p/>
        </p:txBody>
      </p:sp>
      <p:sp>
        <p:nvSpPr>
          <p:cNvPr id="69" name="Google Shape;69;p24"/>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4"/>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4"/>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2" name="Shape 72"/>
        <p:cNvGrpSpPr/>
        <p:nvPr/>
      </p:nvGrpSpPr>
      <p:grpSpPr>
        <a:xfrm>
          <a:off x="0" y="0"/>
          <a:ext cx="0" cy="0"/>
          <a:chOff x="0" y="0"/>
          <a:chExt cx="0" cy="0"/>
        </a:xfrm>
      </p:grpSpPr>
      <p:pic>
        <p:nvPicPr>
          <p:cNvPr descr="Celestia-R1---OverlayContentHD.png" id="73" name="Google Shape;73;p25"/>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74" name="Google Shape;74;p25"/>
          <p:cNvSpPr txBox="1"/>
          <p:nvPr>
            <p:ph type="title"/>
          </p:nvPr>
        </p:nvSpPr>
        <p:spPr>
          <a:xfrm>
            <a:off x="685800" y="1600200"/>
            <a:ext cx="6164653" cy="137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5"/>
          <p:cNvSpPr/>
          <p:nvPr>
            <p:ph idx="2" type="pic"/>
          </p:nvPr>
        </p:nvSpPr>
        <p:spPr>
          <a:xfrm>
            <a:off x="7536253" y="914400"/>
            <a:ext cx="3280974" cy="4572000"/>
          </a:xfrm>
          <a:prstGeom prst="roundRect">
            <a:avLst>
              <a:gd fmla="val 4280" name="adj"/>
            </a:avLst>
          </a:prstGeom>
          <a:noFill/>
          <a:ln cap="sq" cmpd="dbl" w="50800">
            <a:solidFill>
              <a:srgbClr val="FFFFFF"/>
            </a:solidFill>
            <a:prstDash val="solid"/>
            <a:miter lim="800000"/>
            <a:headEnd len="sm" w="sm" type="none"/>
            <a:tailEnd len="sm" w="sm" type="none"/>
          </a:ln>
          <a:effectLst>
            <a:outerShdw blurRad="254000" rotWithShape="0" algn="tl">
              <a:srgbClr val="000000">
                <a:alpha val="42745"/>
              </a:srgbClr>
            </a:outerShdw>
          </a:effectLst>
        </p:spPr>
      </p:sp>
      <p:sp>
        <p:nvSpPr>
          <p:cNvPr id="76" name="Google Shape;76;p25"/>
          <p:cNvSpPr txBox="1"/>
          <p:nvPr>
            <p:ph idx="1" type="body"/>
          </p:nvPr>
        </p:nvSpPr>
        <p:spPr>
          <a:xfrm>
            <a:off x="685800" y="2971800"/>
            <a:ext cx="6164653" cy="18288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1000"/>
              </a:spcAft>
              <a:buSzPts val="900"/>
              <a:buNone/>
              <a:defRPr sz="900"/>
            </a:lvl9pPr>
          </a:lstStyle>
          <a:p/>
        </p:txBody>
      </p:sp>
      <p:sp>
        <p:nvSpPr>
          <p:cNvPr id="77" name="Google Shape;77;p25"/>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5"/>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5"/>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0" name="Shape 80"/>
        <p:cNvGrpSpPr/>
        <p:nvPr/>
      </p:nvGrpSpPr>
      <p:grpSpPr>
        <a:xfrm>
          <a:off x="0" y="0"/>
          <a:ext cx="0" cy="0"/>
          <a:chOff x="0" y="0"/>
          <a:chExt cx="0" cy="0"/>
        </a:xfrm>
      </p:grpSpPr>
      <p:pic>
        <p:nvPicPr>
          <p:cNvPr descr="Celestia-R1---OverlayContentHD.png" id="81" name="Google Shape;81;p26"/>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82" name="Google Shape;82;p26"/>
          <p:cNvSpPr txBox="1"/>
          <p:nvPr>
            <p:ph type="title"/>
          </p:nvPr>
        </p:nvSpPr>
        <p:spPr>
          <a:xfrm>
            <a:off x="685800" y="4732865"/>
            <a:ext cx="1013142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6"/>
          <p:cNvSpPr/>
          <p:nvPr>
            <p:ph idx="2" type="pic"/>
          </p:nvPr>
        </p:nvSpPr>
        <p:spPr>
          <a:xfrm>
            <a:off x="1371600" y="932112"/>
            <a:ext cx="8759827" cy="3164976"/>
          </a:xfrm>
          <a:prstGeom prst="roundRect">
            <a:avLst>
              <a:gd fmla="val 4380" name="adj"/>
            </a:avLst>
          </a:prstGeom>
          <a:noFill/>
          <a:ln cap="sq" cmpd="dbl" w="50800">
            <a:solidFill>
              <a:srgbClr val="FFFFFF"/>
            </a:solidFill>
            <a:prstDash val="solid"/>
            <a:miter lim="800000"/>
            <a:headEnd len="sm" w="sm" type="none"/>
            <a:tailEnd len="sm" w="sm" type="none"/>
          </a:ln>
          <a:effectLst>
            <a:outerShdw blurRad="254000" rotWithShape="0" algn="tl">
              <a:srgbClr val="000000">
                <a:alpha val="42745"/>
              </a:srgbClr>
            </a:outerShdw>
          </a:effectLst>
        </p:spPr>
      </p:sp>
      <p:sp>
        <p:nvSpPr>
          <p:cNvPr id="84" name="Google Shape;84;p26"/>
          <p:cNvSpPr txBox="1"/>
          <p:nvPr>
            <p:ph idx="1" type="body"/>
          </p:nvPr>
        </p:nvSpPr>
        <p:spPr>
          <a:xfrm>
            <a:off x="685800" y="5299603"/>
            <a:ext cx="10131427"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400"/>
              <a:buNone/>
              <a:defRPr sz="14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1000"/>
              </a:spcAft>
              <a:buSzPts val="900"/>
              <a:buNone/>
              <a:defRPr sz="900"/>
            </a:lvl9pPr>
          </a:lstStyle>
          <a:p/>
        </p:txBody>
      </p:sp>
      <p:sp>
        <p:nvSpPr>
          <p:cNvPr id="85" name="Google Shape;85;p26"/>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6"/>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6"/>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88" name="Shape 88"/>
        <p:cNvGrpSpPr/>
        <p:nvPr/>
      </p:nvGrpSpPr>
      <p:grpSpPr>
        <a:xfrm>
          <a:off x="0" y="0"/>
          <a:ext cx="0" cy="0"/>
          <a:chOff x="0" y="0"/>
          <a:chExt cx="0" cy="0"/>
        </a:xfrm>
      </p:grpSpPr>
      <p:pic>
        <p:nvPicPr>
          <p:cNvPr descr="Celestia-R1---OverlayContentHD.png" id="89" name="Google Shape;89;p27"/>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90" name="Google Shape;90;p27"/>
          <p:cNvSpPr txBox="1"/>
          <p:nvPr>
            <p:ph type="title"/>
          </p:nvPr>
        </p:nvSpPr>
        <p:spPr>
          <a:xfrm>
            <a:off x="685801" y="609601"/>
            <a:ext cx="10131427" cy="3124199"/>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27"/>
          <p:cNvSpPr txBox="1"/>
          <p:nvPr>
            <p:ph idx="1" type="body"/>
          </p:nvPr>
        </p:nvSpPr>
        <p:spPr>
          <a:xfrm>
            <a:off x="685800" y="4343400"/>
            <a:ext cx="10131428" cy="1447800"/>
          </a:xfrm>
          <a:prstGeom prst="rect">
            <a:avLst/>
          </a:prstGeom>
          <a:noFill/>
          <a:ln>
            <a:noFill/>
          </a:ln>
        </p:spPr>
        <p:txBody>
          <a:bodyPr anchorCtr="0" anchor="ctr" bIns="45700" lIns="91425" spcFirstLastPara="1" rIns="91425" wrap="square" tIns="45700">
            <a:normAutofit/>
          </a:bodyPr>
          <a:lstStyle>
            <a:lvl1pPr indent="-228600" lvl="0" marL="457200" algn="l">
              <a:spcBef>
                <a:spcPts val="0"/>
              </a:spcBef>
              <a:spcAft>
                <a:spcPts val="0"/>
              </a:spcAft>
              <a:buSzPts val="2000"/>
              <a:buNone/>
              <a:defRPr sz="2000">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92" name="Google Shape;92;p27"/>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7"/>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7"/>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5" name="Shape 95"/>
        <p:cNvGrpSpPr/>
        <p:nvPr/>
      </p:nvGrpSpPr>
      <p:grpSpPr>
        <a:xfrm>
          <a:off x="0" y="0"/>
          <a:ext cx="0" cy="0"/>
          <a:chOff x="0" y="0"/>
          <a:chExt cx="0" cy="0"/>
        </a:xfrm>
      </p:grpSpPr>
      <p:pic>
        <p:nvPicPr>
          <p:cNvPr descr="Celestia-R1---OverlayContentHD.png" id="96" name="Google Shape;96;p28"/>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97" name="Google Shape;97;p28"/>
          <p:cNvSpPr txBox="1"/>
          <p:nvPr/>
        </p:nvSpPr>
        <p:spPr>
          <a:xfrm>
            <a:off x="10237788" y="2743200"/>
            <a:ext cx="609600" cy="58420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alibri"/>
              <a:buNone/>
            </a:pPr>
            <a:r>
              <a:rPr b="0" lang="en-US" sz="8000" cap="none">
                <a:solidFill>
                  <a:schemeClr val="lt1"/>
                </a:solidFill>
                <a:latin typeface="Calibri"/>
                <a:ea typeface="Calibri"/>
                <a:cs typeface="Calibri"/>
                <a:sym typeface="Calibri"/>
              </a:rPr>
              <a:t>”</a:t>
            </a:r>
            <a:endParaRPr/>
          </a:p>
        </p:txBody>
      </p:sp>
      <p:sp>
        <p:nvSpPr>
          <p:cNvPr id="98" name="Google Shape;98;p28"/>
          <p:cNvSpPr txBox="1"/>
          <p:nvPr/>
        </p:nvSpPr>
        <p:spPr>
          <a:xfrm>
            <a:off x="488950" y="823913"/>
            <a:ext cx="609600" cy="58420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alibri"/>
              <a:buNone/>
            </a:pPr>
            <a:r>
              <a:rPr b="0" lang="en-US" sz="8000" cap="none">
                <a:solidFill>
                  <a:schemeClr val="lt1"/>
                </a:solidFill>
                <a:latin typeface="Calibri"/>
                <a:ea typeface="Calibri"/>
                <a:cs typeface="Calibri"/>
                <a:sym typeface="Calibri"/>
              </a:rPr>
              <a:t>“</a:t>
            </a:r>
            <a:endParaRPr/>
          </a:p>
        </p:txBody>
      </p:sp>
      <p:sp>
        <p:nvSpPr>
          <p:cNvPr id="99" name="Google Shape;99;p28"/>
          <p:cNvSpPr txBox="1"/>
          <p:nvPr>
            <p:ph type="title"/>
          </p:nvPr>
        </p:nvSpPr>
        <p:spPr>
          <a:xfrm>
            <a:off x="992267" y="609601"/>
            <a:ext cx="9550399" cy="2743199"/>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28"/>
          <p:cNvSpPr txBox="1"/>
          <p:nvPr>
            <p:ph idx="1" type="body"/>
          </p:nvPr>
        </p:nvSpPr>
        <p:spPr>
          <a:xfrm>
            <a:off x="1097875" y="3352800"/>
            <a:ext cx="933918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0"/>
              </a:spcBef>
              <a:spcAft>
                <a:spcPts val="0"/>
              </a:spcAft>
              <a:buSzPts val="1800"/>
              <a:buFont typeface="Calibri"/>
              <a:buNone/>
              <a:defRPr/>
            </a:lvl1pPr>
            <a:lvl2pPr indent="-228600" lvl="1" marL="914400" algn="l">
              <a:spcBef>
                <a:spcPts val="1000"/>
              </a:spcBef>
              <a:spcAft>
                <a:spcPts val="0"/>
              </a:spcAft>
              <a:buSzPts val="1600"/>
              <a:buFont typeface="Calibri"/>
              <a:buNone/>
              <a:defRPr/>
            </a:lvl2pPr>
            <a:lvl3pPr indent="-228600" lvl="2" marL="1371600" algn="l">
              <a:spcBef>
                <a:spcPts val="1000"/>
              </a:spcBef>
              <a:spcAft>
                <a:spcPts val="0"/>
              </a:spcAft>
              <a:buSzPts val="1400"/>
              <a:buFont typeface="Calibri"/>
              <a:buNone/>
              <a:defRPr/>
            </a:lvl3pPr>
            <a:lvl4pPr indent="-228600" lvl="3" marL="1828800" algn="l">
              <a:spcBef>
                <a:spcPts val="1000"/>
              </a:spcBef>
              <a:spcAft>
                <a:spcPts val="0"/>
              </a:spcAft>
              <a:buSzPts val="1200"/>
              <a:buFont typeface="Calibri"/>
              <a:buNone/>
              <a:defRPr/>
            </a:lvl4pPr>
            <a:lvl5pPr indent="-228600" lvl="4" marL="2286000" algn="l">
              <a:spcBef>
                <a:spcPts val="1000"/>
              </a:spcBef>
              <a:spcAft>
                <a:spcPts val="0"/>
              </a:spcAft>
              <a:buSzPts val="1200"/>
              <a:buFont typeface="Calibri"/>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101" name="Google Shape;101;p28"/>
          <p:cNvSpPr txBox="1"/>
          <p:nvPr>
            <p:ph idx="2" type="body"/>
          </p:nvPr>
        </p:nvSpPr>
        <p:spPr>
          <a:xfrm>
            <a:off x="687465" y="4343400"/>
            <a:ext cx="10152367" cy="1447800"/>
          </a:xfrm>
          <a:prstGeom prst="rect">
            <a:avLst/>
          </a:prstGeom>
          <a:noFill/>
          <a:ln>
            <a:noFill/>
          </a:ln>
        </p:spPr>
        <p:txBody>
          <a:bodyPr anchorCtr="0" anchor="ctr" bIns="45700" lIns="91425" spcFirstLastPara="1" rIns="91425" wrap="square" tIns="45700">
            <a:normAutofit/>
          </a:bodyPr>
          <a:lstStyle>
            <a:lvl1pPr indent="-228600" lvl="0" marL="457200" algn="l">
              <a:spcBef>
                <a:spcPts val="0"/>
              </a:spcBef>
              <a:spcAft>
                <a:spcPts val="0"/>
              </a:spcAft>
              <a:buSzPts val="2000"/>
              <a:buNone/>
              <a:defRPr sz="2000">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102" name="Google Shape;102;p28"/>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28"/>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28"/>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pic>
        <p:nvPicPr>
          <p:cNvPr descr="Celestia-R1---OverlayContentHD.png" id="106" name="Google Shape;106;p29"/>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07" name="Google Shape;107;p29"/>
          <p:cNvSpPr txBox="1"/>
          <p:nvPr>
            <p:ph type="title"/>
          </p:nvPr>
        </p:nvSpPr>
        <p:spPr>
          <a:xfrm>
            <a:off x="685802" y="3308581"/>
            <a:ext cx="10131425"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9"/>
          <p:cNvSpPr txBox="1"/>
          <p:nvPr>
            <p:ph idx="1" type="body"/>
          </p:nvPr>
        </p:nvSpPr>
        <p:spPr>
          <a:xfrm>
            <a:off x="685801" y="4777381"/>
            <a:ext cx="10131426"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2000"/>
              <a:buNone/>
              <a:defRPr sz="2000">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109" name="Google Shape;109;p29"/>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9"/>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29"/>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2" name="Shape 112"/>
        <p:cNvGrpSpPr/>
        <p:nvPr/>
      </p:nvGrpSpPr>
      <p:grpSpPr>
        <a:xfrm>
          <a:off x="0" y="0"/>
          <a:ext cx="0" cy="0"/>
          <a:chOff x="0" y="0"/>
          <a:chExt cx="0" cy="0"/>
        </a:xfrm>
      </p:grpSpPr>
      <p:pic>
        <p:nvPicPr>
          <p:cNvPr descr="Celestia-R1---OverlayContentHD.png" id="113" name="Google Shape;113;p30"/>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14" name="Google Shape;114;p30"/>
          <p:cNvSpPr txBox="1"/>
          <p:nvPr/>
        </p:nvSpPr>
        <p:spPr>
          <a:xfrm>
            <a:off x="10237788" y="2743200"/>
            <a:ext cx="609600" cy="58420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alibri"/>
              <a:buNone/>
            </a:pPr>
            <a:r>
              <a:rPr b="0" lang="en-US" sz="8000" cap="none">
                <a:solidFill>
                  <a:schemeClr val="lt1"/>
                </a:solidFill>
                <a:latin typeface="Calibri"/>
                <a:ea typeface="Calibri"/>
                <a:cs typeface="Calibri"/>
                <a:sym typeface="Calibri"/>
              </a:rPr>
              <a:t>”</a:t>
            </a:r>
            <a:endParaRPr/>
          </a:p>
        </p:txBody>
      </p:sp>
      <p:sp>
        <p:nvSpPr>
          <p:cNvPr id="115" name="Google Shape;115;p30"/>
          <p:cNvSpPr txBox="1"/>
          <p:nvPr/>
        </p:nvSpPr>
        <p:spPr>
          <a:xfrm>
            <a:off x="488950" y="823913"/>
            <a:ext cx="609600" cy="58420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alibri"/>
              <a:buNone/>
            </a:pPr>
            <a:r>
              <a:rPr b="0" lang="en-US" sz="8000" cap="none">
                <a:solidFill>
                  <a:schemeClr val="lt1"/>
                </a:solidFill>
                <a:latin typeface="Calibri"/>
                <a:ea typeface="Calibri"/>
                <a:cs typeface="Calibri"/>
                <a:sym typeface="Calibri"/>
              </a:rPr>
              <a:t>“</a:t>
            </a:r>
            <a:endParaRPr/>
          </a:p>
        </p:txBody>
      </p:sp>
      <p:sp>
        <p:nvSpPr>
          <p:cNvPr id="116" name="Google Shape;116;p30"/>
          <p:cNvSpPr txBox="1"/>
          <p:nvPr>
            <p:ph type="title"/>
          </p:nvPr>
        </p:nvSpPr>
        <p:spPr>
          <a:xfrm>
            <a:off x="992267" y="609601"/>
            <a:ext cx="9550399" cy="2743199"/>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0"/>
          <p:cNvSpPr txBox="1"/>
          <p:nvPr>
            <p:ph idx="1" type="body"/>
          </p:nvPr>
        </p:nvSpPr>
        <p:spPr>
          <a:xfrm>
            <a:off x="685800" y="3886200"/>
            <a:ext cx="10135436" cy="889000"/>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400"/>
              <a:buNone/>
              <a:defRPr b="0" sz="2400" cap="none">
                <a:solidFill>
                  <a:schemeClr val="lt1"/>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118" name="Google Shape;118;p30"/>
          <p:cNvSpPr txBox="1"/>
          <p:nvPr>
            <p:ph idx="2" type="body"/>
          </p:nvPr>
        </p:nvSpPr>
        <p:spPr>
          <a:xfrm>
            <a:off x="685799" y="4775200"/>
            <a:ext cx="10135436" cy="10160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119" name="Google Shape;119;p30"/>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30"/>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30"/>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2" name="Shape 122"/>
        <p:cNvGrpSpPr/>
        <p:nvPr/>
      </p:nvGrpSpPr>
      <p:grpSpPr>
        <a:xfrm>
          <a:off x="0" y="0"/>
          <a:ext cx="0" cy="0"/>
          <a:chOff x="0" y="0"/>
          <a:chExt cx="0" cy="0"/>
        </a:xfrm>
      </p:grpSpPr>
      <p:pic>
        <p:nvPicPr>
          <p:cNvPr descr="Celestia-R1---OverlayContentHD.png" id="123" name="Google Shape;123;p31"/>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24" name="Google Shape;124;p31"/>
          <p:cNvSpPr txBox="1"/>
          <p:nvPr>
            <p:ph type="title"/>
          </p:nvPr>
        </p:nvSpPr>
        <p:spPr>
          <a:xfrm>
            <a:off x="685801" y="609601"/>
            <a:ext cx="10131427" cy="2743199"/>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31"/>
          <p:cNvSpPr txBox="1"/>
          <p:nvPr>
            <p:ph idx="1" type="body"/>
          </p:nvPr>
        </p:nvSpPr>
        <p:spPr>
          <a:xfrm>
            <a:off x="685801" y="3505200"/>
            <a:ext cx="10131428"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800"/>
              <a:buNone/>
              <a:defRPr b="0" sz="2800" cap="none">
                <a:solidFill>
                  <a:schemeClr val="lt1"/>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126" name="Google Shape;126;p31"/>
          <p:cNvSpPr txBox="1"/>
          <p:nvPr>
            <p:ph idx="2" type="body"/>
          </p:nvPr>
        </p:nvSpPr>
        <p:spPr>
          <a:xfrm>
            <a:off x="685800" y="4343400"/>
            <a:ext cx="10131428" cy="1447800"/>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lt1"/>
                </a:solidFill>
              </a:defRPr>
            </a:lvl1pPr>
            <a:lvl2pPr indent="-228600" lvl="1" marL="914400" algn="l">
              <a:spcBef>
                <a:spcPts val="1000"/>
              </a:spcBef>
              <a:spcAft>
                <a:spcPts val="0"/>
              </a:spcAft>
              <a:buSzPts val="1800"/>
              <a:buNone/>
              <a:defRPr sz="1800">
                <a:solidFill>
                  <a:schemeClr val="lt1"/>
                </a:solidFill>
              </a:defRPr>
            </a:lvl2pPr>
            <a:lvl3pPr indent="-228600" lvl="2" marL="1371600" algn="l">
              <a:spcBef>
                <a:spcPts val="1000"/>
              </a:spcBef>
              <a:spcAft>
                <a:spcPts val="0"/>
              </a:spcAft>
              <a:buSzPts val="1600"/>
              <a:buNone/>
              <a:defRPr sz="1600">
                <a:solidFill>
                  <a:schemeClr val="lt1"/>
                </a:solidFill>
              </a:defRPr>
            </a:lvl3pPr>
            <a:lvl4pPr indent="-228600" lvl="3" marL="1828800" algn="l">
              <a:spcBef>
                <a:spcPts val="1000"/>
              </a:spcBef>
              <a:spcAft>
                <a:spcPts val="0"/>
              </a:spcAft>
              <a:buSzPts val="1400"/>
              <a:buNone/>
              <a:defRPr sz="1400">
                <a:solidFill>
                  <a:schemeClr val="lt1"/>
                </a:solidFill>
              </a:defRPr>
            </a:lvl4pPr>
            <a:lvl5pPr indent="-228600" lvl="4" marL="2286000" algn="l">
              <a:spcBef>
                <a:spcPts val="1000"/>
              </a:spcBef>
              <a:spcAft>
                <a:spcPts val="0"/>
              </a:spcAft>
              <a:buSzPts val="1400"/>
              <a:buNone/>
              <a:defRPr sz="1400">
                <a:solidFill>
                  <a:schemeClr val="lt1"/>
                </a:solidFill>
              </a:defRPr>
            </a:lvl5pPr>
            <a:lvl6pPr indent="-228600" lvl="5" marL="2743200" algn="l">
              <a:spcBef>
                <a:spcPts val="1000"/>
              </a:spcBef>
              <a:spcAft>
                <a:spcPts val="0"/>
              </a:spcAft>
              <a:buSzPts val="1400"/>
              <a:buNone/>
              <a:defRPr sz="1400">
                <a:solidFill>
                  <a:schemeClr val="lt1"/>
                </a:solidFill>
              </a:defRPr>
            </a:lvl6pPr>
            <a:lvl7pPr indent="-228600" lvl="6" marL="3200400" algn="l">
              <a:spcBef>
                <a:spcPts val="1000"/>
              </a:spcBef>
              <a:spcAft>
                <a:spcPts val="0"/>
              </a:spcAft>
              <a:buSzPts val="1400"/>
              <a:buNone/>
              <a:defRPr sz="1400">
                <a:solidFill>
                  <a:schemeClr val="lt1"/>
                </a:solidFill>
              </a:defRPr>
            </a:lvl7pPr>
            <a:lvl8pPr indent="-228600" lvl="7" marL="3657600" algn="l">
              <a:spcBef>
                <a:spcPts val="1000"/>
              </a:spcBef>
              <a:spcAft>
                <a:spcPts val="0"/>
              </a:spcAft>
              <a:buSzPts val="1400"/>
              <a:buNone/>
              <a:defRPr sz="1400">
                <a:solidFill>
                  <a:schemeClr val="lt1"/>
                </a:solidFill>
              </a:defRPr>
            </a:lvl8pPr>
            <a:lvl9pPr indent="-228600" lvl="8" marL="4114800" algn="l">
              <a:spcBef>
                <a:spcPts val="1000"/>
              </a:spcBef>
              <a:spcAft>
                <a:spcPts val="1000"/>
              </a:spcAft>
              <a:buSzPts val="1400"/>
              <a:buNone/>
              <a:defRPr sz="1400">
                <a:solidFill>
                  <a:schemeClr val="lt1"/>
                </a:solidFill>
              </a:defRPr>
            </a:lvl9pPr>
          </a:lstStyle>
          <a:p/>
        </p:txBody>
      </p:sp>
      <p:sp>
        <p:nvSpPr>
          <p:cNvPr id="127" name="Google Shape;127;p31"/>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31"/>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1"/>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0" name="Shape 130"/>
        <p:cNvGrpSpPr/>
        <p:nvPr/>
      </p:nvGrpSpPr>
      <p:grpSpPr>
        <a:xfrm>
          <a:off x="0" y="0"/>
          <a:ext cx="0" cy="0"/>
          <a:chOff x="0" y="0"/>
          <a:chExt cx="0" cy="0"/>
        </a:xfrm>
      </p:grpSpPr>
      <p:pic>
        <p:nvPicPr>
          <p:cNvPr descr="Celestia-R1---OverlayContentHD.png" id="131" name="Google Shape;131;p32"/>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32" name="Google Shape;132;p32"/>
          <p:cNvSpPr txBox="1"/>
          <p:nvPr>
            <p:ph idx="1" type="body"/>
          </p:nvPr>
        </p:nvSpPr>
        <p:spPr>
          <a:xfrm rot="5400000">
            <a:off x="3926681" y="-1099343"/>
            <a:ext cx="3649662" cy="10131425"/>
          </a:xfrm>
          <a:prstGeom prst="rect">
            <a:avLst/>
          </a:prstGeom>
          <a:noFill/>
          <a:ln>
            <a:noFill/>
          </a:ln>
        </p:spPr>
        <p:txBody>
          <a:bodyPr anchorCtr="0" anchor="t" bIns="45700" lIns="91425" spcFirstLastPara="1" rIns="91425" wrap="square" tIns="45700">
            <a:no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133" name="Google Shape;133;p32"/>
          <p:cNvSpPr txBox="1"/>
          <p:nvPr>
            <p:ph type="title"/>
          </p:nvPr>
        </p:nvSpPr>
        <p:spPr>
          <a:xfrm>
            <a:off x="685801" y="609600"/>
            <a:ext cx="10131425" cy="14562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32"/>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2"/>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32"/>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pic>
        <p:nvPicPr>
          <p:cNvPr descr="Celestia-R1---OverlayContentHD.png" id="138" name="Google Shape;138;p33"/>
          <p:cNvPicPr preferRelativeResize="0"/>
          <p:nvPr/>
        </p:nvPicPr>
        <p:blipFill rotWithShape="1">
          <a:blip r:embed="rId2">
            <a:alphaModFix/>
          </a:blip>
          <a:srcRect b="0" l="0" r="0" t="0"/>
          <a:stretch/>
        </p:blipFill>
        <p:spPr>
          <a:xfrm>
            <a:off x="0" y="0"/>
            <a:ext cx="12188825" cy="6856413"/>
          </a:xfrm>
          <a:prstGeom prst="rect">
            <a:avLst/>
          </a:prstGeom>
          <a:noFill/>
          <a:ln>
            <a:noFill/>
          </a:ln>
        </p:spPr>
      </p:pic>
      <p:sp>
        <p:nvSpPr>
          <p:cNvPr id="139" name="Google Shape;139;p33"/>
          <p:cNvSpPr txBox="1"/>
          <p:nvPr>
            <p:ph type="title"/>
          </p:nvPr>
        </p:nvSpPr>
        <p:spPr>
          <a:xfrm rot="5400000">
            <a:off x="7147151" y="2121124"/>
            <a:ext cx="5181601" cy="215855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33"/>
          <p:cNvSpPr txBox="1"/>
          <p:nvPr>
            <p:ph idx="1" type="body"/>
          </p:nvPr>
        </p:nvSpPr>
        <p:spPr>
          <a:xfrm rot="5400000">
            <a:off x="2011058" y="-715658"/>
            <a:ext cx="5181600" cy="7832116"/>
          </a:xfrm>
          <a:prstGeom prst="rect">
            <a:avLst/>
          </a:prstGeom>
          <a:noFill/>
          <a:ln>
            <a:noFill/>
          </a:ln>
        </p:spPr>
        <p:txBody>
          <a:bodyPr anchorCtr="0" anchor="t" bIns="45700" lIns="91425" spcFirstLastPara="1" rIns="91425" wrap="square" tIns="45700">
            <a:noAutofit/>
          </a:bodyPr>
          <a:lstStyle>
            <a:lvl1pPr indent="-342900" lvl="0" marL="457200" algn="l">
              <a:spcBef>
                <a:spcPts val="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1000"/>
              </a:spcAft>
              <a:buSzPts val="1800"/>
              <a:buChar char="•"/>
              <a:defRPr/>
            </a:lvl9pPr>
          </a:lstStyle>
          <a:p/>
        </p:txBody>
      </p:sp>
      <p:sp>
        <p:nvSpPr>
          <p:cNvPr id="141" name="Google Shape;141;p33"/>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3"/>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33"/>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a:solidFill>
                  <a:schemeClr val="lt1"/>
                </a:solidFill>
                <a:latin typeface="Calibri"/>
                <a:ea typeface="Calibri"/>
                <a:cs typeface="Calibri"/>
                <a:sym typeface="Calibri"/>
              </a:defRPr>
            </a:lvl1pPr>
            <a:lvl2pPr indent="0" lvl="1" marL="0" marR="0" algn="r">
              <a:spcBef>
                <a:spcPts val="0"/>
              </a:spcBef>
              <a:spcAft>
                <a:spcPts val="0"/>
              </a:spcAft>
              <a:buNone/>
              <a:defRPr b="0" i="0" sz="1000">
                <a:solidFill>
                  <a:schemeClr val="lt1"/>
                </a:solidFill>
                <a:latin typeface="Calibri"/>
                <a:ea typeface="Calibri"/>
                <a:cs typeface="Calibri"/>
                <a:sym typeface="Calibri"/>
              </a:defRPr>
            </a:lvl2pPr>
            <a:lvl3pPr indent="0" lvl="2" marL="0" marR="0" algn="r">
              <a:spcBef>
                <a:spcPts val="0"/>
              </a:spcBef>
              <a:spcAft>
                <a:spcPts val="0"/>
              </a:spcAft>
              <a:buNone/>
              <a:defRPr b="0" i="0" sz="1000">
                <a:solidFill>
                  <a:schemeClr val="lt1"/>
                </a:solidFill>
                <a:latin typeface="Calibri"/>
                <a:ea typeface="Calibri"/>
                <a:cs typeface="Calibri"/>
                <a:sym typeface="Calibri"/>
              </a:defRPr>
            </a:lvl3pPr>
            <a:lvl4pPr indent="0" lvl="3" marL="0" marR="0" algn="r">
              <a:spcBef>
                <a:spcPts val="0"/>
              </a:spcBef>
              <a:spcAft>
                <a:spcPts val="0"/>
              </a:spcAft>
              <a:buNone/>
              <a:defRPr b="0" i="0" sz="1000">
                <a:solidFill>
                  <a:schemeClr val="lt1"/>
                </a:solidFill>
                <a:latin typeface="Calibri"/>
                <a:ea typeface="Calibri"/>
                <a:cs typeface="Calibri"/>
                <a:sym typeface="Calibri"/>
              </a:defRPr>
            </a:lvl4pPr>
            <a:lvl5pPr indent="0" lvl="4" marL="0" marR="0" algn="r">
              <a:spcBef>
                <a:spcPts val="0"/>
              </a:spcBef>
              <a:spcAft>
                <a:spcPts val="0"/>
              </a:spcAft>
              <a:buNone/>
              <a:defRPr b="0" i="0" sz="1000">
                <a:solidFill>
                  <a:schemeClr val="lt1"/>
                </a:solidFill>
                <a:latin typeface="Calibri"/>
                <a:ea typeface="Calibri"/>
                <a:cs typeface="Calibri"/>
                <a:sym typeface="Calibri"/>
              </a:defRPr>
            </a:lvl5pPr>
            <a:lvl6pPr indent="0" lvl="5" marL="0" marR="0" algn="r">
              <a:spcBef>
                <a:spcPts val="0"/>
              </a:spcBef>
              <a:spcAft>
                <a:spcPts val="0"/>
              </a:spcAft>
              <a:buNone/>
              <a:defRPr b="0" i="0" sz="1000">
                <a:solidFill>
                  <a:schemeClr val="lt1"/>
                </a:solidFill>
                <a:latin typeface="Calibri"/>
                <a:ea typeface="Calibri"/>
                <a:cs typeface="Calibri"/>
                <a:sym typeface="Calibri"/>
              </a:defRPr>
            </a:lvl6pPr>
            <a:lvl7pPr indent="0" lvl="6" marL="0" marR="0" algn="r">
              <a:spcBef>
                <a:spcPts val="0"/>
              </a:spcBef>
              <a:spcAft>
                <a:spcPts val="0"/>
              </a:spcAft>
              <a:buNone/>
              <a:defRPr b="0" i="0" sz="1000">
                <a:solidFill>
                  <a:schemeClr val="lt1"/>
                </a:solidFill>
                <a:latin typeface="Calibri"/>
                <a:ea typeface="Calibri"/>
                <a:cs typeface="Calibri"/>
                <a:sym typeface="Calibri"/>
              </a:defRPr>
            </a:lvl7pPr>
            <a:lvl8pPr indent="0" lvl="7" marL="0" marR="0" algn="r">
              <a:spcBef>
                <a:spcPts val="0"/>
              </a:spcBef>
              <a:spcAft>
                <a:spcPts val="0"/>
              </a:spcAft>
              <a:buNone/>
              <a:defRPr b="0" i="0" sz="1000">
                <a:solidFill>
                  <a:schemeClr val="lt1"/>
                </a:solidFill>
                <a:latin typeface="Calibri"/>
                <a:ea typeface="Calibri"/>
                <a:cs typeface="Calibri"/>
                <a:sym typeface="Calibri"/>
              </a:defRPr>
            </a:lvl8pPr>
            <a:lvl9pPr indent="0" lvl="8" marL="0" marR="0" algn="r">
              <a:spcBef>
                <a:spcPts val="0"/>
              </a:spcBef>
              <a:spcAft>
                <a:spcPts val="0"/>
              </a:spcAft>
              <a:buNone/>
              <a:defRPr b="0" i="0" sz="10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6"/>
          <p:cNvSpPr txBox="1"/>
          <p:nvPr>
            <p:ph type="title"/>
          </p:nvPr>
        </p:nvSpPr>
        <p:spPr>
          <a:xfrm>
            <a:off x="685800" y="609600"/>
            <a:ext cx="10131425" cy="1455738"/>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36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36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36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36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36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1" name="Google Shape;11;p16"/>
          <p:cNvSpPr txBox="1"/>
          <p:nvPr>
            <p:ph idx="1" type="body"/>
          </p:nvPr>
        </p:nvSpPr>
        <p:spPr>
          <a:xfrm>
            <a:off x="685800" y="2141538"/>
            <a:ext cx="10131425" cy="3649662"/>
          </a:xfrm>
          <a:prstGeom prst="rect">
            <a:avLst/>
          </a:prstGeom>
          <a:noFill/>
          <a:ln>
            <a:noFill/>
          </a:ln>
        </p:spPr>
        <p:txBody>
          <a:bodyPr anchorCtr="0" anchor="ctr" bIns="45700" lIns="91425" spcFirstLastPara="1" rIns="91425" wrap="square" tIns="45700">
            <a:noAutofit/>
          </a:bodyPr>
          <a:lstStyle>
            <a:lvl1pPr indent="-342900" lvl="0" marL="457200" marR="0" rtl="0" algn="l">
              <a:spcBef>
                <a:spcPts val="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1pPr>
            <a:lvl2pPr indent="-330200" lvl="1" marL="914400" marR="0" rtl="0" algn="l">
              <a:spcBef>
                <a:spcPts val="1000"/>
              </a:spcBef>
              <a:spcAft>
                <a:spcPts val="0"/>
              </a:spcAft>
              <a:buClr>
                <a:schemeClr val="lt1"/>
              </a:buClr>
              <a:buSzPts val="1600"/>
              <a:buFont typeface="Arial"/>
              <a:buChar char="•"/>
              <a:defRPr b="0" i="0" sz="1600" u="none" cap="none" strike="noStrike">
                <a:solidFill>
                  <a:schemeClr val="lt1"/>
                </a:solidFill>
                <a:latin typeface="Calibri"/>
                <a:ea typeface="Calibri"/>
                <a:cs typeface="Calibri"/>
                <a:sym typeface="Calibri"/>
              </a:defRPr>
            </a:lvl2pPr>
            <a:lvl3pPr indent="-317500" lvl="2" marL="1371600" marR="0" rtl="0" algn="l">
              <a:spcBef>
                <a:spcPts val="1000"/>
              </a:spcBef>
              <a:spcAft>
                <a:spcPts val="0"/>
              </a:spcAft>
              <a:buClr>
                <a:schemeClr val="lt1"/>
              </a:buClr>
              <a:buSzPts val="1400"/>
              <a:buFont typeface="Arial"/>
              <a:buChar char="•"/>
              <a:defRPr b="0" i="0" sz="1400" u="none" cap="none" strike="noStrike">
                <a:solidFill>
                  <a:schemeClr val="lt1"/>
                </a:solidFill>
                <a:latin typeface="Calibri"/>
                <a:ea typeface="Calibri"/>
                <a:cs typeface="Calibri"/>
                <a:sym typeface="Calibri"/>
              </a:defRPr>
            </a:lvl3pPr>
            <a:lvl4pPr indent="-304800" lvl="3" marL="1828800" marR="0" rtl="0" algn="l">
              <a:spcBef>
                <a:spcPts val="10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4pPr>
            <a:lvl5pPr indent="-304800" lvl="4" marL="2286000" marR="0" rtl="0" algn="l">
              <a:spcBef>
                <a:spcPts val="10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5pPr>
            <a:lvl6pPr indent="-304800" lvl="5" marL="2743200" marR="0" rtl="0" algn="l">
              <a:spcBef>
                <a:spcPts val="10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6pPr>
            <a:lvl7pPr indent="-304800" lvl="6" marL="3200400" marR="0" rtl="0" algn="l">
              <a:spcBef>
                <a:spcPts val="10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7pPr>
            <a:lvl8pPr indent="-304800" lvl="7" marL="3657600" marR="0" rtl="0" algn="l">
              <a:spcBef>
                <a:spcPts val="1000"/>
              </a:spcBef>
              <a:spcAft>
                <a:spcPts val="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8pPr>
            <a:lvl9pPr indent="-304800" lvl="8" marL="4114800" marR="0" rtl="0" algn="l">
              <a:spcBef>
                <a:spcPts val="1000"/>
              </a:spcBef>
              <a:spcAft>
                <a:spcPts val="1000"/>
              </a:spcAft>
              <a:buClr>
                <a:schemeClr val="lt1"/>
              </a:buClr>
              <a:buSzPts val="1200"/>
              <a:buFont typeface="Arial"/>
              <a:buChar char="•"/>
              <a:defRPr b="0" i="0" sz="1200" u="none" cap="none" strike="noStrike">
                <a:solidFill>
                  <a:schemeClr val="lt1"/>
                </a:solidFill>
                <a:latin typeface="Calibri"/>
                <a:ea typeface="Calibri"/>
                <a:cs typeface="Calibri"/>
                <a:sym typeface="Calibri"/>
              </a:defRPr>
            </a:lvl9pPr>
          </a:lstStyle>
          <a:p/>
        </p:txBody>
      </p:sp>
      <p:sp>
        <p:nvSpPr>
          <p:cNvPr id="12" name="Google Shape;12;p16"/>
          <p:cNvSpPr txBox="1"/>
          <p:nvPr>
            <p:ph idx="10" type="dt"/>
          </p:nvPr>
        </p:nvSpPr>
        <p:spPr>
          <a:xfrm>
            <a:off x="8589963" y="5870575"/>
            <a:ext cx="1600200" cy="3778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3" name="Google Shape;13;p16"/>
          <p:cNvSpPr txBox="1"/>
          <p:nvPr>
            <p:ph idx="11" type="ftr"/>
          </p:nvPr>
        </p:nvSpPr>
        <p:spPr>
          <a:xfrm>
            <a:off x="685800" y="5870575"/>
            <a:ext cx="7827963" cy="3778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4" name="Google Shape;14;p16"/>
          <p:cNvSpPr txBox="1"/>
          <p:nvPr>
            <p:ph idx="12" type="sldNum"/>
          </p:nvPr>
        </p:nvSpPr>
        <p:spPr>
          <a:xfrm>
            <a:off x="10266363" y="5870575"/>
            <a:ext cx="550862" cy="3778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000" u="none" cap="none" strike="noStrike">
                <a:solidFill>
                  <a:schemeClr val="lt1"/>
                </a:solidFill>
                <a:latin typeface="Calibri"/>
                <a:ea typeface="Calibri"/>
                <a:cs typeface="Calibri"/>
                <a:sym typeface="Calibri"/>
              </a:defRPr>
            </a:lvl1pPr>
            <a:lvl2pPr indent="0" lvl="1" marL="0" marR="0" rtl="0" algn="r">
              <a:spcBef>
                <a:spcPts val="0"/>
              </a:spcBef>
              <a:spcAft>
                <a:spcPts val="0"/>
              </a:spcAft>
              <a:buNone/>
              <a:defRPr b="0" i="0" sz="1000" u="none" cap="none" strike="noStrike">
                <a:solidFill>
                  <a:schemeClr val="lt1"/>
                </a:solidFill>
                <a:latin typeface="Calibri"/>
                <a:ea typeface="Calibri"/>
                <a:cs typeface="Calibri"/>
                <a:sym typeface="Calibri"/>
              </a:defRPr>
            </a:lvl2pPr>
            <a:lvl3pPr indent="0" lvl="2" marL="0" marR="0" rtl="0" algn="r">
              <a:spcBef>
                <a:spcPts val="0"/>
              </a:spcBef>
              <a:spcAft>
                <a:spcPts val="0"/>
              </a:spcAft>
              <a:buNone/>
              <a:defRPr b="0" i="0" sz="1000" u="none" cap="none" strike="noStrike">
                <a:solidFill>
                  <a:schemeClr val="lt1"/>
                </a:solidFill>
                <a:latin typeface="Calibri"/>
                <a:ea typeface="Calibri"/>
                <a:cs typeface="Calibri"/>
                <a:sym typeface="Calibri"/>
              </a:defRPr>
            </a:lvl3pPr>
            <a:lvl4pPr indent="0" lvl="3" marL="0" marR="0" rtl="0" algn="r">
              <a:spcBef>
                <a:spcPts val="0"/>
              </a:spcBef>
              <a:spcAft>
                <a:spcPts val="0"/>
              </a:spcAft>
              <a:buNone/>
              <a:defRPr b="0" i="0" sz="1000" u="none" cap="none" strike="noStrike">
                <a:solidFill>
                  <a:schemeClr val="lt1"/>
                </a:solidFill>
                <a:latin typeface="Calibri"/>
                <a:ea typeface="Calibri"/>
                <a:cs typeface="Calibri"/>
                <a:sym typeface="Calibri"/>
              </a:defRPr>
            </a:lvl4pPr>
            <a:lvl5pPr indent="0" lvl="4" marL="0" marR="0" rtl="0" algn="r">
              <a:spcBef>
                <a:spcPts val="0"/>
              </a:spcBef>
              <a:spcAft>
                <a:spcPts val="0"/>
              </a:spcAft>
              <a:buNone/>
              <a:defRPr b="0" i="0" sz="1000" u="none" cap="none" strike="noStrike">
                <a:solidFill>
                  <a:schemeClr val="lt1"/>
                </a:solidFill>
                <a:latin typeface="Calibri"/>
                <a:ea typeface="Calibri"/>
                <a:cs typeface="Calibri"/>
                <a:sym typeface="Calibri"/>
              </a:defRPr>
            </a:lvl5pPr>
            <a:lvl6pPr indent="0" lvl="5" marL="0" marR="0" rtl="0" algn="r">
              <a:spcBef>
                <a:spcPts val="0"/>
              </a:spcBef>
              <a:spcAft>
                <a:spcPts val="0"/>
              </a:spcAft>
              <a:buNone/>
              <a:defRPr b="0" i="0" sz="1000" u="none" cap="none" strike="noStrike">
                <a:solidFill>
                  <a:schemeClr val="lt1"/>
                </a:solidFill>
                <a:latin typeface="Calibri"/>
                <a:ea typeface="Calibri"/>
                <a:cs typeface="Calibri"/>
                <a:sym typeface="Calibri"/>
              </a:defRPr>
            </a:lvl6pPr>
            <a:lvl7pPr indent="0" lvl="6" marL="0" marR="0" rtl="0" algn="r">
              <a:spcBef>
                <a:spcPts val="0"/>
              </a:spcBef>
              <a:spcAft>
                <a:spcPts val="0"/>
              </a:spcAft>
              <a:buNone/>
              <a:defRPr b="0" i="0" sz="1000" u="none" cap="none" strike="noStrike">
                <a:solidFill>
                  <a:schemeClr val="lt1"/>
                </a:solidFill>
                <a:latin typeface="Calibri"/>
                <a:ea typeface="Calibri"/>
                <a:cs typeface="Calibri"/>
                <a:sym typeface="Calibri"/>
              </a:defRPr>
            </a:lvl7pPr>
            <a:lvl8pPr indent="0" lvl="7" marL="0" marR="0" rtl="0" algn="r">
              <a:spcBef>
                <a:spcPts val="0"/>
              </a:spcBef>
              <a:spcAft>
                <a:spcPts val="0"/>
              </a:spcAft>
              <a:buNone/>
              <a:defRPr b="0" i="0" sz="1000" u="none" cap="none" strike="noStrike">
                <a:solidFill>
                  <a:schemeClr val="lt1"/>
                </a:solidFill>
                <a:latin typeface="Calibri"/>
                <a:ea typeface="Calibri"/>
                <a:cs typeface="Calibri"/>
                <a:sym typeface="Calibri"/>
              </a:defRPr>
            </a:lvl8pPr>
            <a:lvl9pPr indent="0" lvl="8" marL="0" marR="0" rtl="0" algn="r">
              <a:spcBef>
                <a:spcPts val="0"/>
              </a:spcBef>
              <a:spcAft>
                <a:spcPts val="0"/>
              </a:spcAft>
              <a:buNone/>
              <a:defRPr b="0" i="0" sz="10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jp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9.jpg"/><Relationship Id="rId4" Type="http://schemas.openxmlformats.org/officeDocument/2006/relationships/hyperlink" Target="https://www.bbc.co.uk/bitesize/topics/zwmpfg8/articles/zqbnfg8" TargetMode="External"/><Relationship Id="rId5"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6.jpg"/><Relationship Id="rId4" Type="http://schemas.openxmlformats.org/officeDocument/2006/relationships/hyperlink" Target="https://www.bbc.co.uk/bitesize/clips/zn2mhyc"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47" name="Shape 147"/>
        <p:cNvGrpSpPr/>
        <p:nvPr/>
      </p:nvGrpSpPr>
      <p:grpSpPr>
        <a:xfrm>
          <a:off x="0" y="0"/>
          <a:ext cx="0" cy="0"/>
          <a:chOff x="0" y="0"/>
          <a:chExt cx="0" cy="0"/>
        </a:xfrm>
      </p:grpSpPr>
      <p:sp>
        <p:nvSpPr>
          <p:cNvPr id="148" name="Google Shape;148;p1"/>
          <p:cNvSpPr txBox="1"/>
          <p:nvPr/>
        </p:nvSpPr>
        <p:spPr>
          <a:xfrm>
            <a:off x="1172634" y="601663"/>
            <a:ext cx="9309100"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000" u="none" cap="none" strike="noStrike">
                <a:solidFill>
                  <a:srgbClr val="002060"/>
                </a:solidFill>
                <a:latin typeface="Verdana"/>
                <a:ea typeface="Verdana"/>
                <a:cs typeface="Verdana"/>
                <a:sym typeface="Verdana"/>
              </a:rPr>
              <a:t>How did the Roman army help to expand the Roman Empire?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52" name="Shape 152"/>
        <p:cNvGrpSpPr/>
        <p:nvPr/>
      </p:nvGrpSpPr>
      <p:grpSpPr>
        <a:xfrm>
          <a:off x="0" y="0"/>
          <a:ext cx="0" cy="0"/>
          <a:chOff x="0" y="0"/>
          <a:chExt cx="0" cy="0"/>
        </a:xfrm>
      </p:grpSpPr>
      <p:sp>
        <p:nvSpPr>
          <p:cNvPr id="153" name="Google Shape;153;p2"/>
          <p:cNvSpPr txBox="1"/>
          <p:nvPr/>
        </p:nvSpPr>
        <p:spPr>
          <a:xfrm>
            <a:off x="4814597" y="1486005"/>
            <a:ext cx="6344815" cy="32778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300">
                <a:solidFill>
                  <a:srgbClr val="7030A0"/>
                </a:solidFill>
                <a:latin typeface="Verdana"/>
                <a:ea typeface="Verdana"/>
                <a:cs typeface="Verdana"/>
                <a:sym typeface="Verdana"/>
              </a:rPr>
              <a:t>Although the Roman Empire had its beginnings in the </a:t>
            </a:r>
            <a:r>
              <a:rPr b="1" lang="en-US" sz="2300">
                <a:solidFill>
                  <a:srgbClr val="7030A0"/>
                </a:solidFill>
                <a:latin typeface="Verdana"/>
                <a:ea typeface="Verdana"/>
                <a:cs typeface="Verdana"/>
                <a:sym typeface="Verdana"/>
              </a:rPr>
              <a:t>city of Rome</a:t>
            </a:r>
            <a:r>
              <a:rPr lang="en-US" sz="2300">
                <a:solidFill>
                  <a:srgbClr val="7030A0"/>
                </a:solidFill>
                <a:latin typeface="Verdana"/>
                <a:ea typeface="Verdana"/>
                <a:cs typeface="Verdana"/>
                <a:sym typeface="Verdana"/>
              </a:rPr>
              <a:t>, over time it expanded its rule to include many different countries. It spread from a city-state to a </a:t>
            </a:r>
            <a:r>
              <a:rPr b="1" lang="en-US" sz="2300">
                <a:solidFill>
                  <a:srgbClr val="7030A0"/>
                </a:solidFill>
                <a:latin typeface="Verdana"/>
                <a:ea typeface="Verdana"/>
                <a:cs typeface="Verdana"/>
                <a:sym typeface="Verdana"/>
              </a:rPr>
              <a:t>republic</a:t>
            </a:r>
            <a:r>
              <a:rPr lang="en-US" sz="2300">
                <a:solidFill>
                  <a:srgbClr val="7030A0"/>
                </a:solidFill>
                <a:latin typeface="Verdana"/>
                <a:ea typeface="Verdana"/>
                <a:cs typeface="Verdana"/>
                <a:sym typeface="Verdana"/>
              </a:rPr>
              <a:t> (which means it was ruled by elected leaders), spanning across most of modern-day Italy, and then to an </a:t>
            </a:r>
            <a:r>
              <a:rPr b="1" lang="en-US" sz="2300">
                <a:solidFill>
                  <a:srgbClr val="7030A0"/>
                </a:solidFill>
                <a:latin typeface="Verdana"/>
                <a:ea typeface="Verdana"/>
                <a:cs typeface="Verdana"/>
                <a:sym typeface="Verdana"/>
              </a:rPr>
              <a:t>empire</a:t>
            </a:r>
            <a:r>
              <a:rPr lang="en-US" sz="2300">
                <a:solidFill>
                  <a:srgbClr val="7030A0"/>
                </a:solidFill>
                <a:latin typeface="Verdana"/>
                <a:ea typeface="Verdana"/>
                <a:cs typeface="Verdana"/>
                <a:sym typeface="Verdana"/>
              </a:rPr>
              <a:t> reaching countries in Europe, Africa and Asia.</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57" name="Shape 157"/>
        <p:cNvGrpSpPr/>
        <p:nvPr/>
      </p:nvGrpSpPr>
      <p:grpSpPr>
        <a:xfrm>
          <a:off x="0" y="0"/>
          <a:ext cx="0" cy="0"/>
          <a:chOff x="0" y="0"/>
          <a:chExt cx="0" cy="0"/>
        </a:xfrm>
      </p:grpSpPr>
      <p:sp>
        <p:nvSpPr>
          <p:cNvPr id="158" name="Google Shape;158;p3"/>
          <p:cNvSpPr txBox="1"/>
          <p:nvPr/>
        </p:nvSpPr>
        <p:spPr>
          <a:xfrm>
            <a:off x="928652" y="672979"/>
            <a:ext cx="9155147" cy="7540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rgbClr val="002060"/>
                </a:solidFill>
                <a:latin typeface="Arial"/>
                <a:ea typeface="Arial"/>
                <a:cs typeface="Arial"/>
                <a:sym typeface="Arial"/>
              </a:rPr>
              <a:t>Expanding the </a:t>
            </a:r>
            <a:r>
              <a:rPr b="1" lang="en-US" sz="3200">
                <a:solidFill>
                  <a:srgbClr val="002060"/>
                </a:solidFill>
                <a:latin typeface="Arial"/>
                <a:ea typeface="Arial"/>
                <a:cs typeface="Arial"/>
                <a:sym typeface="Arial"/>
              </a:rPr>
              <a:t>Roman Empire</a:t>
            </a:r>
            <a:endParaRPr/>
          </a:p>
          <a:p>
            <a:pPr indent="0" lvl="0" marL="0" marR="0" rtl="0" algn="l">
              <a:spcBef>
                <a:spcPts val="0"/>
              </a:spcBef>
              <a:spcAft>
                <a:spcPts val="0"/>
              </a:spcAft>
              <a:buNone/>
            </a:pPr>
            <a:r>
              <a:t/>
            </a:r>
            <a:endParaRPr sz="1100">
              <a:solidFill>
                <a:srgbClr val="002060"/>
              </a:solidFill>
              <a:latin typeface="Arial"/>
              <a:ea typeface="Arial"/>
              <a:cs typeface="Arial"/>
              <a:sym typeface="Arial"/>
            </a:endParaRPr>
          </a:p>
        </p:txBody>
      </p:sp>
      <p:sp>
        <p:nvSpPr>
          <p:cNvPr id="159" name="Google Shape;159;p3"/>
          <p:cNvSpPr txBox="1"/>
          <p:nvPr/>
        </p:nvSpPr>
        <p:spPr>
          <a:xfrm>
            <a:off x="917906" y="1129729"/>
            <a:ext cx="5393091" cy="280076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rgbClr val="7030A0"/>
              </a:solidFill>
              <a:latin typeface="Verdana"/>
              <a:ea typeface="Verdana"/>
              <a:cs typeface="Verdana"/>
              <a:sym typeface="Verdana"/>
            </a:endParaRPr>
          </a:p>
          <a:p>
            <a:pPr indent="0" lvl="0" marL="0" marR="0" rtl="0" algn="l">
              <a:spcBef>
                <a:spcPts val="0"/>
              </a:spcBef>
              <a:spcAft>
                <a:spcPts val="0"/>
              </a:spcAft>
              <a:buNone/>
            </a:pPr>
            <a:r>
              <a:t/>
            </a:r>
            <a:endParaRPr sz="32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Where is Rome?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Think how far the Romans travelled to invade Britain!</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How far did the Roman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Empire spread?</a:t>
            </a:r>
            <a:endParaRPr sz="2400">
              <a:solidFill>
                <a:schemeClr val="dk1"/>
              </a:solidFill>
              <a:latin typeface="Calibri"/>
              <a:ea typeface="Calibri"/>
              <a:cs typeface="Calibri"/>
              <a:sym typeface="Calibri"/>
            </a:endParaRPr>
          </a:p>
        </p:txBody>
      </p:sp>
      <p:sp>
        <p:nvSpPr>
          <p:cNvPr id="160" name="Google Shape;160;p3"/>
          <p:cNvSpPr/>
          <p:nvPr/>
        </p:nvSpPr>
        <p:spPr>
          <a:xfrm>
            <a:off x="928652" y="1271802"/>
            <a:ext cx="979092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7030A0"/>
                </a:solidFill>
                <a:latin typeface="Verdana"/>
                <a:ea typeface="Verdana"/>
                <a:cs typeface="Verdana"/>
                <a:sym typeface="Verdana"/>
              </a:rPr>
              <a:t>The Roman empire expanded from the settlements in Rome to a huge empire that included countries in Europe, Africa and Asia. </a:t>
            </a:r>
            <a:endParaRPr/>
          </a:p>
        </p:txBody>
      </p:sp>
      <p:pic>
        <p:nvPicPr>
          <p:cNvPr id="161" name="Google Shape;161;p3"/>
          <p:cNvPicPr preferRelativeResize="0"/>
          <p:nvPr/>
        </p:nvPicPr>
        <p:blipFill rotWithShape="1">
          <a:blip r:embed="rId4">
            <a:alphaModFix/>
          </a:blip>
          <a:srcRect b="0" l="0" r="0" t="0"/>
          <a:stretch/>
        </p:blipFill>
        <p:spPr>
          <a:xfrm>
            <a:off x="4011756" y="2818656"/>
            <a:ext cx="5427808" cy="398039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65" name="Shape 165"/>
        <p:cNvGrpSpPr/>
        <p:nvPr/>
      </p:nvGrpSpPr>
      <p:grpSpPr>
        <a:xfrm>
          <a:off x="0" y="0"/>
          <a:ext cx="0" cy="0"/>
          <a:chOff x="0" y="0"/>
          <a:chExt cx="0" cy="0"/>
        </a:xfrm>
      </p:grpSpPr>
      <p:sp>
        <p:nvSpPr>
          <p:cNvPr id="166" name="Google Shape;166;p4"/>
          <p:cNvSpPr txBox="1"/>
          <p:nvPr/>
        </p:nvSpPr>
        <p:spPr>
          <a:xfrm>
            <a:off x="928652" y="672979"/>
            <a:ext cx="9155147" cy="8771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Expanding the </a:t>
            </a:r>
            <a:r>
              <a:rPr b="1" lang="en-US" sz="4000">
                <a:solidFill>
                  <a:srgbClr val="002060"/>
                </a:solidFill>
                <a:latin typeface="Arial"/>
                <a:ea typeface="Arial"/>
                <a:cs typeface="Arial"/>
                <a:sym typeface="Arial"/>
              </a:rPr>
              <a:t>Roman Empire</a:t>
            </a:r>
            <a:endParaRPr/>
          </a:p>
          <a:p>
            <a:pPr indent="0" lvl="0" marL="0" marR="0" rtl="0" algn="l">
              <a:spcBef>
                <a:spcPts val="0"/>
              </a:spcBef>
              <a:spcAft>
                <a:spcPts val="0"/>
              </a:spcAft>
              <a:buNone/>
            </a:pPr>
            <a:r>
              <a:t/>
            </a:r>
            <a:endParaRPr sz="1100">
              <a:solidFill>
                <a:srgbClr val="00206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70" name="Shape 170"/>
        <p:cNvGrpSpPr/>
        <p:nvPr/>
      </p:nvGrpSpPr>
      <p:grpSpPr>
        <a:xfrm>
          <a:off x="0" y="0"/>
          <a:ext cx="0" cy="0"/>
          <a:chOff x="0" y="0"/>
          <a:chExt cx="0" cy="0"/>
        </a:xfrm>
      </p:grpSpPr>
      <p:sp>
        <p:nvSpPr>
          <p:cNvPr id="171" name="Google Shape;171;p5"/>
          <p:cNvSpPr txBox="1"/>
          <p:nvPr/>
        </p:nvSpPr>
        <p:spPr>
          <a:xfrm>
            <a:off x="888896" y="533831"/>
            <a:ext cx="9155147" cy="8771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Introducing the </a:t>
            </a:r>
            <a:r>
              <a:rPr b="1" lang="en-US" sz="4000">
                <a:solidFill>
                  <a:srgbClr val="002060"/>
                </a:solidFill>
                <a:latin typeface="Arial"/>
                <a:ea typeface="Arial"/>
                <a:cs typeface="Arial"/>
                <a:sym typeface="Arial"/>
              </a:rPr>
              <a:t>Roman Army</a:t>
            </a:r>
            <a:endParaRPr/>
          </a:p>
          <a:p>
            <a:pPr indent="0" lvl="0" marL="0" marR="0" rtl="0" algn="l">
              <a:spcBef>
                <a:spcPts val="0"/>
              </a:spcBef>
              <a:spcAft>
                <a:spcPts val="0"/>
              </a:spcAft>
              <a:buNone/>
            </a:pPr>
            <a:r>
              <a:t/>
            </a:r>
            <a:endParaRPr sz="1100">
              <a:solidFill>
                <a:srgbClr val="002060"/>
              </a:solidFill>
              <a:latin typeface="Arial"/>
              <a:ea typeface="Arial"/>
              <a:cs typeface="Arial"/>
              <a:sym typeface="Arial"/>
            </a:endParaRPr>
          </a:p>
        </p:txBody>
      </p:sp>
      <p:sp>
        <p:nvSpPr>
          <p:cNvPr id="172" name="Google Shape;172;p5"/>
          <p:cNvSpPr txBox="1"/>
          <p:nvPr/>
        </p:nvSpPr>
        <p:spPr>
          <a:xfrm>
            <a:off x="962608" y="1380495"/>
            <a:ext cx="5680787" cy="38164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200">
                <a:solidFill>
                  <a:srgbClr val="002060"/>
                </a:solidFill>
                <a:latin typeface="Verdana"/>
                <a:ea typeface="Verdana"/>
                <a:cs typeface="Verdana"/>
                <a:sym typeface="Verdana"/>
              </a:rPr>
              <a:t>Today we are going to evaluate </a:t>
            </a:r>
            <a:r>
              <a:rPr b="1" lang="en-US" sz="2200">
                <a:solidFill>
                  <a:srgbClr val="002060"/>
                </a:solidFill>
                <a:latin typeface="Verdana"/>
                <a:ea typeface="Verdana"/>
                <a:cs typeface="Verdana"/>
                <a:sym typeface="Verdana"/>
              </a:rPr>
              <a:t>how the Roman army contributed </a:t>
            </a:r>
            <a:r>
              <a:rPr lang="en-US" sz="2200">
                <a:solidFill>
                  <a:srgbClr val="002060"/>
                </a:solidFill>
                <a:latin typeface="Verdana"/>
                <a:ea typeface="Verdana"/>
                <a:cs typeface="Verdana"/>
                <a:sym typeface="Verdana"/>
              </a:rPr>
              <a:t>to the expansion of the empire </a:t>
            </a:r>
            <a:endParaRPr/>
          </a:p>
          <a:p>
            <a:pPr indent="0" lvl="0" marL="0" marR="0" rtl="0" algn="l">
              <a:spcBef>
                <a:spcPts val="0"/>
              </a:spcBef>
              <a:spcAft>
                <a:spcPts val="0"/>
              </a:spcAft>
              <a:buNone/>
            </a:pPr>
            <a:r>
              <a:t/>
            </a:r>
            <a:endParaRPr sz="2200">
              <a:solidFill>
                <a:srgbClr val="7030A0"/>
              </a:solidFill>
              <a:latin typeface="Verdana"/>
              <a:ea typeface="Verdana"/>
              <a:cs typeface="Verdana"/>
              <a:sym typeface="Verdana"/>
            </a:endParaRPr>
          </a:p>
          <a:p>
            <a:pPr indent="0" lvl="0" marL="0" marR="0" rtl="0" algn="l">
              <a:spcBef>
                <a:spcPts val="0"/>
              </a:spcBef>
              <a:spcAft>
                <a:spcPts val="0"/>
              </a:spcAft>
              <a:buNone/>
            </a:pPr>
            <a:r>
              <a:rPr lang="en-US" sz="2200">
                <a:solidFill>
                  <a:srgbClr val="7030A0"/>
                </a:solidFill>
                <a:latin typeface="Verdana"/>
                <a:ea typeface="Verdana"/>
                <a:cs typeface="Verdana"/>
                <a:sym typeface="Verdana"/>
              </a:rPr>
              <a:t>The Roman army was </a:t>
            </a:r>
            <a:r>
              <a:rPr b="1" lang="en-US" sz="2200">
                <a:solidFill>
                  <a:srgbClr val="7030A0"/>
                </a:solidFill>
                <a:latin typeface="Verdana"/>
                <a:ea typeface="Verdana"/>
                <a:cs typeface="Verdana"/>
                <a:sym typeface="Verdana"/>
              </a:rPr>
              <a:t>more powerful, organised </a:t>
            </a:r>
            <a:r>
              <a:rPr lang="en-US" sz="2200">
                <a:solidFill>
                  <a:srgbClr val="7030A0"/>
                </a:solidFill>
                <a:latin typeface="Verdana"/>
                <a:ea typeface="Verdana"/>
                <a:cs typeface="Verdana"/>
                <a:sym typeface="Verdana"/>
              </a:rPr>
              <a:t>and </a:t>
            </a:r>
            <a:r>
              <a:rPr b="1" lang="en-US" sz="2200">
                <a:solidFill>
                  <a:srgbClr val="7030A0"/>
                </a:solidFill>
                <a:latin typeface="Verdana"/>
                <a:ea typeface="Verdana"/>
                <a:cs typeface="Verdana"/>
                <a:sym typeface="Verdana"/>
              </a:rPr>
              <a:t>advanced </a:t>
            </a:r>
            <a:r>
              <a:rPr lang="en-US" sz="2200">
                <a:solidFill>
                  <a:srgbClr val="7030A0"/>
                </a:solidFill>
                <a:latin typeface="Verdana"/>
                <a:ea typeface="Verdana"/>
                <a:cs typeface="Verdana"/>
                <a:sym typeface="Verdana"/>
              </a:rPr>
              <a:t>than most others at the time. It was the first paid, professional army in the world and it was known to take on armies 10 times its size and still win!</a:t>
            </a:r>
            <a:endParaRPr/>
          </a:p>
          <a:p>
            <a:pPr indent="0" lvl="0" marL="0" marR="0" rtl="0" algn="l">
              <a:spcBef>
                <a:spcPts val="0"/>
              </a:spcBef>
              <a:spcAft>
                <a:spcPts val="0"/>
              </a:spcAft>
              <a:buNone/>
            </a:pPr>
            <a:r>
              <a:t/>
            </a:r>
            <a:endParaRPr sz="2200">
              <a:solidFill>
                <a:srgbClr val="7030A0"/>
              </a:solidFill>
              <a:latin typeface="Verdana"/>
              <a:ea typeface="Verdana"/>
              <a:cs typeface="Verdana"/>
              <a:sym typeface="Verdan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76" name="Shape 176"/>
        <p:cNvGrpSpPr/>
        <p:nvPr/>
      </p:nvGrpSpPr>
      <p:grpSpPr>
        <a:xfrm>
          <a:off x="0" y="0"/>
          <a:ext cx="0" cy="0"/>
          <a:chOff x="0" y="0"/>
          <a:chExt cx="0" cy="0"/>
        </a:xfrm>
      </p:grpSpPr>
      <p:sp>
        <p:nvSpPr>
          <p:cNvPr id="177" name="Google Shape;177;p6"/>
          <p:cNvSpPr txBox="1"/>
          <p:nvPr/>
        </p:nvSpPr>
        <p:spPr>
          <a:xfrm>
            <a:off x="928652" y="672979"/>
            <a:ext cx="91551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1. Only the strongest soldiers</a:t>
            </a:r>
            <a:endParaRPr sz="1100">
              <a:solidFill>
                <a:srgbClr val="002060"/>
              </a:solidFill>
              <a:latin typeface="Arial"/>
              <a:ea typeface="Arial"/>
              <a:cs typeface="Arial"/>
              <a:sym typeface="Arial"/>
            </a:endParaRPr>
          </a:p>
        </p:txBody>
      </p:sp>
      <p:sp>
        <p:nvSpPr>
          <p:cNvPr id="178" name="Google Shape;178;p6"/>
          <p:cNvSpPr txBox="1"/>
          <p:nvPr/>
        </p:nvSpPr>
        <p:spPr>
          <a:xfrm>
            <a:off x="1023654" y="1689624"/>
            <a:ext cx="7479078"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7030A0"/>
                </a:solidFill>
                <a:latin typeface="Verdana"/>
                <a:ea typeface="Verdana"/>
                <a:cs typeface="Verdana"/>
                <a:sym typeface="Verdana"/>
              </a:rPr>
              <a:t>Soldiers in the army had to be in </a:t>
            </a:r>
            <a:r>
              <a:rPr b="1" lang="en-US" sz="2000">
                <a:solidFill>
                  <a:srgbClr val="7030A0"/>
                </a:solidFill>
                <a:latin typeface="Verdana"/>
                <a:ea typeface="Verdana"/>
                <a:cs typeface="Verdana"/>
                <a:sym typeface="Verdana"/>
              </a:rPr>
              <a:t>top fitness condition</a:t>
            </a:r>
            <a:r>
              <a:rPr lang="en-US" sz="2000">
                <a:solidFill>
                  <a:srgbClr val="7030A0"/>
                </a:solidFill>
                <a:latin typeface="Verdana"/>
                <a:ea typeface="Verdana"/>
                <a:cs typeface="Verdana"/>
                <a:sym typeface="Verdana"/>
              </a:rPr>
              <a:t> </a:t>
            </a:r>
            <a:r>
              <a:rPr b="1" lang="en-US" sz="2000">
                <a:solidFill>
                  <a:srgbClr val="7030A0"/>
                </a:solidFill>
                <a:latin typeface="Verdana"/>
                <a:ea typeface="Verdana"/>
                <a:cs typeface="Verdana"/>
                <a:sym typeface="Verdana"/>
              </a:rPr>
              <a:t>and anybody not strong enough would be rejected</a:t>
            </a:r>
            <a:r>
              <a:rPr lang="en-US" sz="2000">
                <a:solidFill>
                  <a:srgbClr val="7030A0"/>
                </a:solidFill>
                <a:latin typeface="Verdana"/>
                <a:ea typeface="Verdana"/>
                <a:cs typeface="Verdana"/>
                <a:sym typeface="Verdana"/>
              </a:rPr>
              <a:t>. Only men could join the army, and they had to be tall enough to make the cut. </a:t>
            </a:r>
            <a:endParaRPr/>
          </a:p>
          <a:p>
            <a:pPr indent="0" lvl="0" marL="0" marR="0" rtl="0" algn="l">
              <a:spcBef>
                <a:spcPts val="0"/>
              </a:spcBef>
              <a:spcAft>
                <a:spcPts val="0"/>
              </a:spcAft>
              <a:buNone/>
            </a:pPr>
            <a:r>
              <a:t/>
            </a:r>
            <a:endParaRPr sz="2000">
              <a:solidFill>
                <a:srgbClr val="7030A0"/>
              </a:solidFill>
              <a:latin typeface="Verdana"/>
              <a:ea typeface="Verdana"/>
              <a:cs typeface="Verdana"/>
              <a:sym typeface="Verdana"/>
            </a:endParaRPr>
          </a:p>
          <a:p>
            <a:pPr indent="0" lvl="0" marL="0" marR="0" rtl="0" algn="l">
              <a:spcBef>
                <a:spcPts val="0"/>
              </a:spcBef>
              <a:spcAft>
                <a:spcPts val="0"/>
              </a:spcAft>
              <a:buNone/>
            </a:pPr>
            <a:r>
              <a:rPr lang="en-US" sz="2000">
                <a:solidFill>
                  <a:srgbClr val="002060"/>
                </a:solidFill>
                <a:latin typeface="Verdana"/>
                <a:ea typeface="Verdana"/>
                <a:cs typeface="Verdana"/>
                <a:sym typeface="Verdana"/>
              </a:rPr>
              <a:t>As the empire expanded, </a:t>
            </a:r>
            <a:r>
              <a:rPr b="1" lang="en-US" sz="2000">
                <a:solidFill>
                  <a:srgbClr val="002060"/>
                </a:solidFill>
                <a:latin typeface="Verdana"/>
                <a:ea typeface="Verdana"/>
                <a:cs typeface="Verdana"/>
                <a:sym typeface="Verdana"/>
              </a:rPr>
              <a:t>soldiers from other countries were recruited</a:t>
            </a:r>
            <a:r>
              <a:rPr lang="en-US" sz="2000">
                <a:solidFill>
                  <a:srgbClr val="002060"/>
                </a:solidFill>
                <a:latin typeface="Verdana"/>
                <a:ea typeface="Verdana"/>
                <a:cs typeface="Verdana"/>
                <a:sym typeface="Verdana"/>
              </a:rPr>
              <a:t>, with the army selecting top soldiers from Africa, the Middle East, France and Spain.</a:t>
            </a:r>
            <a:endParaRPr/>
          </a:p>
          <a:p>
            <a:pPr indent="0" lvl="0" marL="0" marR="0" rtl="0" algn="l">
              <a:spcBef>
                <a:spcPts val="0"/>
              </a:spcBef>
              <a:spcAft>
                <a:spcPts val="0"/>
              </a:spcAft>
              <a:buNone/>
            </a:pPr>
            <a:r>
              <a:t/>
            </a:r>
            <a:endParaRPr sz="2000">
              <a:solidFill>
                <a:srgbClr val="7030A0"/>
              </a:solidFill>
              <a:latin typeface="Verdana"/>
              <a:ea typeface="Verdana"/>
              <a:cs typeface="Verdana"/>
              <a:sym typeface="Verdana"/>
            </a:endParaRPr>
          </a:p>
          <a:p>
            <a:pPr indent="0" lvl="0" marL="0" marR="0" rtl="0" algn="l">
              <a:spcBef>
                <a:spcPts val="0"/>
              </a:spcBef>
              <a:spcAft>
                <a:spcPts val="0"/>
              </a:spcAft>
              <a:buNone/>
            </a:pPr>
            <a:r>
              <a:rPr lang="en-US" sz="2000">
                <a:solidFill>
                  <a:srgbClr val="7030A0"/>
                </a:solidFill>
                <a:latin typeface="Verdana"/>
                <a:ea typeface="Verdana"/>
                <a:cs typeface="Verdana"/>
                <a:sym typeface="Verdana"/>
              </a:rPr>
              <a:t>There were two types of soldiers: </a:t>
            </a:r>
            <a:r>
              <a:rPr b="1" lang="en-US" sz="2000">
                <a:solidFill>
                  <a:srgbClr val="7030A0"/>
                </a:solidFill>
                <a:latin typeface="Verdana"/>
                <a:ea typeface="Verdana"/>
                <a:cs typeface="Verdana"/>
                <a:sym typeface="Verdana"/>
              </a:rPr>
              <a:t>legionaries and auxiliaries</a:t>
            </a:r>
            <a:r>
              <a:rPr lang="en-US" sz="2000">
                <a:solidFill>
                  <a:srgbClr val="7030A0"/>
                </a:solidFill>
                <a:latin typeface="Verdana"/>
                <a:ea typeface="Verdana"/>
                <a:cs typeface="Verdana"/>
                <a:sym typeface="Verdana"/>
              </a:rPr>
              <a:t>. Soldiers recruited from outside tribes were auxiliaries</a:t>
            </a:r>
            <a:r>
              <a:rPr b="1" lang="en-US" sz="2000">
                <a:solidFill>
                  <a:srgbClr val="7030A0"/>
                </a:solidFill>
                <a:latin typeface="Verdana"/>
                <a:ea typeface="Verdana"/>
                <a:cs typeface="Verdana"/>
                <a:sym typeface="Verdana"/>
              </a:rPr>
              <a:t>. </a:t>
            </a:r>
            <a:r>
              <a:rPr lang="en-US" sz="2000">
                <a:solidFill>
                  <a:srgbClr val="7030A0"/>
                </a:solidFill>
                <a:latin typeface="Verdana"/>
                <a:ea typeface="Verdana"/>
                <a:cs typeface="Verdana"/>
                <a:sym typeface="Verdana"/>
              </a:rPr>
              <a:t>Roman citizens under 45 became legionaries, and there was</a:t>
            </a:r>
            <a:r>
              <a:rPr b="1" lang="en-US" sz="2000">
                <a:solidFill>
                  <a:srgbClr val="7030A0"/>
                </a:solidFill>
                <a:latin typeface="Verdana"/>
                <a:ea typeface="Verdana"/>
                <a:cs typeface="Verdana"/>
                <a:sym typeface="Verdana"/>
              </a:rPr>
              <a:t> a reward for lasting 25 years as a legionary. </a:t>
            </a:r>
            <a:endParaRPr sz="2000">
              <a:solidFill>
                <a:srgbClr val="7030A0"/>
              </a:solidFill>
              <a:latin typeface="Verdana"/>
              <a:ea typeface="Verdana"/>
              <a:cs typeface="Verdana"/>
              <a:sym typeface="Verdan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82" name="Shape 182"/>
        <p:cNvGrpSpPr/>
        <p:nvPr/>
      </p:nvGrpSpPr>
      <p:grpSpPr>
        <a:xfrm>
          <a:off x="0" y="0"/>
          <a:ext cx="0" cy="0"/>
          <a:chOff x="0" y="0"/>
          <a:chExt cx="0" cy="0"/>
        </a:xfrm>
      </p:grpSpPr>
      <p:sp>
        <p:nvSpPr>
          <p:cNvPr id="183" name="Google Shape;183;p7"/>
          <p:cNvSpPr txBox="1"/>
          <p:nvPr/>
        </p:nvSpPr>
        <p:spPr>
          <a:xfrm>
            <a:off x="909991" y="561012"/>
            <a:ext cx="91551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2. Effective equipment</a:t>
            </a:r>
            <a:endParaRPr sz="1100">
              <a:solidFill>
                <a:srgbClr val="002060"/>
              </a:solidFill>
              <a:latin typeface="Arial"/>
              <a:ea typeface="Arial"/>
              <a:cs typeface="Arial"/>
              <a:sym typeface="Arial"/>
            </a:endParaRPr>
          </a:p>
        </p:txBody>
      </p:sp>
      <p:sp>
        <p:nvSpPr>
          <p:cNvPr id="184" name="Google Shape;184;p7"/>
          <p:cNvSpPr txBox="1"/>
          <p:nvPr/>
        </p:nvSpPr>
        <p:spPr>
          <a:xfrm>
            <a:off x="929409" y="1299360"/>
            <a:ext cx="6226765" cy="19082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7030A0"/>
                </a:solidFill>
                <a:latin typeface="Verdana"/>
                <a:ea typeface="Verdana"/>
                <a:cs typeface="Verdana"/>
                <a:sym typeface="Verdana"/>
              </a:rPr>
              <a:t>Roman soldiers were equipped with armour and weapons that helped then to </a:t>
            </a:r>
            <a:r>
              <a:rPr b="1" lang="en-US" sz="2000">
                <a:solidFill>
                  <a:srgbClr val="7030A0"/>
                </a:solidFill>
                <a:latin typeface="Verdana"/>
                <a:ea typeface="Verdana"/>
                <a:cs typeface="Verdana"/>
                <a:sym typeface="Verdana"/>
              </a:rPr>
              <a:t>attack and defend</a:t>
            </a:r>
            <a:r>
              <a:rPr lang="en-US" sz="2000">
                <a:solidFill>
                  <a:srgbClr val="7030A0"/>
                </a:solidFill>
                <a:latin typeface="Verdana"/>
                <a:ea typeface="Verdana"/>
                <a:cs typeface="Verdana"/>
                <a:sym typeface="Verdana"/>
              </a:rPr>
              <a:t> successfully. Can you work out the role of each piece of equipment?</a:t>
            </a:r>
            <a:endParaRPr/>
          </a:p>
          <a:p>
            <a:pPr indent="0" lvl="0" marL="0" marR="0" rtl="0" algn="l">
              <a:spcBef>
                <a:spcPts val="0"/>
              </a:spcBef>
              <a:spcAft>
                <a:spcPts val="0"/>
              </a:spcAft>
              <a:buNone/>
            </a:pPr>
            <a:r>
              <a:t/>
            </a:r>
            <a:endParaRPr sz="2000">
              <a:solidFill>
                <a:srgbClr val="7030A0"/>
              </a:solidFill>
              <a:latin typeface="Verdana"/>
              <a:ea typeface="Verdana"/>
              <a:cs typeface="Verdana"/>
              <a:sym typeface="Verdana"/>
            </a:endParaRPr>
          </a:p>
          <a:p>
            <a:pPr indent="0" lvl="0" marL="0" marR="0" rtl="0" algn="l">
              <a:spcBef>
                <a:spcPts val="0"/>
              </a:spcBef>
              <a:spcAft>
                <a:spcPts val="0"/>
              </a:spcAft>
              <a:buNone/>
            </a:pPr>
            <a:r>
              <a:t/>
            </a:r>
            <a:endParaRPr sz="1800">
              <a:solidFill>
                <a:srgbClr val="7030A0"/>
              </a:solidFill>
              <a:latin typeface="Verdana"/>
              <a:ea typeface="Verdana"/>
              <a:cs typeface="Verdana"/>
              <a:sym typeface="Verdan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88" name="Shape 188"/>
        <p:cNvGrpSpPr/>
        <p:nvPr/>
      </p:nvGrpSpPr>
      <p:grpSpPr>
        <a:xfrm>
          <a:off x="0" y="0"/>
          <a:ext cx="0" cy="0"/>
          <a:chOff x="0" y="0"/>
          <a:chExt cx="0" cy="0"/>
        </a:xfrm>
      </p:grpSpPr>
      <p:sp>
        <p:nvSpPr>
          <p:cNvPr id="189" name="Google Shape;189;p8"/>
          <p:cNvSpPr txBox="1"/>
          <p:nvPr/>
        </p:nvSpPr>
        <p:spPr>
          <a:xfrm>
            <a:off x="928652" y="672979"/>
            <a:ext cx="91551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3. Top training</a:t>
            </a:r>
            <a:endParaRPr sz="1100">
              <a:solidFill>
                <a:srgbClr val="002060"/>
              </a:solidFill>
              <a:latin typeface="Arial"/>
              <a:ea typeface="Arial"/>
              <a:cs typeface="Arial"/>
              <a:sym typeface="Arial"/>
            </a:endParaRPr>
          </a:p>
        </p:txBody>
      </p:sp>
      <p:sp>
        <p:nvSpPr>
          <p:cNvPr id="190" name="Google Shape;190;p8"/>
          <p:cNvSpPr txBox="1"/>
          <p:nvPr/>
        </p:nvSpPr>
        <p:spPr>
          <a:xfrm>
            <a:off x="3489107" y="1380865"/>
            <a:ext cx="7589270" cy="48320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7030A0"/>
                </a:solidFill>
                <a:latin typeface="Verdana"/>
                <a:ea typeface="Verdana"/>
                <a:cs typeface="Verdana"/>
                <a:sym typeface="Verdana"/>
              </a:rPr>
              <a:t>Roman soldiers spent </a:t>
            </a:r>
            <a:r>
              <a:rPr b="1" lang="en-US" sz="2000">
                <a:solidFill>
                  <a:srgbClr val="7030A0"/>
                </a:solidFill>
                <a:latin typeface="Verdana"/>
                <a:ea typeface="Verdana"/>
                <a:cs typeface="Verdana"/>
                <a:sym typeface="Verdana"/>
              </a:rPr>
              <a:t>a lot of time training </a:t>
            </a:r>
            <a:r>
              <a:rPr lang="en-US" sz="2000">
                <a:solidFill>
                  <a:srgbClr val="7030A0"/>
                </a:solidFill>
                <a:latin typeface="Verdana"/>
                <a:ea typeface="Verdana"/>
                <a:cs typeface="Verdana"/>
                <a:sym typeface="Verdana"/>
              </a:rPr>
              <a:t>for battle. Their ongoing training kept their fitness levels high and taught them the best fighting strategies. They were also trained to build forts and camps wherever they travelled</a:t>
            </a:r>
            <a:r>
              <a:rPr lang="en-US" sz="2400">
                <a:solidFill>
                  <a:srgbClr val="7030A0"/>
                </a:solidFill>
                <a:latin typeface="Verdana"/>
                <a:ea typeface="Verdana"/>
                <a:cs typeface="Verdana"/>
                <a:sym typeface="Verdana"/>
              </a:rPr>
              <a:t>.</a:t>
            </a:r>
            <a:endParaRPr/>
          </a:p>
          <a:p>
            <a:pPr indent="0" lvl="0" marL="0" marR="0" rtl="0" algn="l">
              <a:spcBef>
                <a:spcPts val="0"/>
              </a:spcBef>
              <a:spcAft>
                <a:spcPts val="0"/>
              </a:spcAft>
              <a:buNone/>
            </a:pPr>
            <a:r>
              <a:t/>
            </a:r>
            <a:endParaRPr sz="1600">
              <a:solidFill>
                <a:srgbClr val="7030A0"/>
              </a:solidFill>
              <a:latin typeface="Verdana"/>
              <a:ea typeface="Verdana"/>
              <a:cs typeface="Verdana"/>
              <a:sym typeface="Verdana"/>
            </a:endParaRPr>
          </a:p>
          <a:p>
            <a:pPr indent="0" lvl="0" marL="0" marR="0" rtl="0" algn="l">
              <a:spcBef>
                <a:spcPts val="0"/>
              </a:spcBef>
              <a:spcAft>
                <a:spcPts val="0"/>
              </a:spcAft>
              <a:buNone/>
            </a:pPr>
            <a:r>
              <a:rPr lang="en-US" sz="2000">
                <a:solidFill>
                  <a:srgbClr val="002060"/>
                </a:solidFill>
                <a:latin typeface="Verdana"/>
                <a:ea typeface="Verdana"/>
                <a:cs typeface="Verdana"/>
                <a:sym typeface="Verdana"/>
              </a:rPr>
              <a:t>Soldiers were trained how to:</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engage in combat</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march for miles</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build camps</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swim across rivers</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attack forts</a:t>
            </a:r>
            <a:endParaRPr/>
          </a:p>
          <a:p>
            <a:pPr indent="-342900" lvl="0" marL="342900" marR="0" rtl="0" algn="l">
              <a:spcBef>
                <a:spcPts val="0"/>
              </a:spcBef>
              <a:spcAft>
                <a:spcPts val="0"/>
              </a:spcAft>
              <a:buClr>
                <a:srgbClr val="002060"/>
              </a:buClr>
              <a:buSzPts val="2000"/>
              <a:buFont typeface="Arial"/>
              <a:buChar char="•"/>
            </a:pPr>
            <a:r>
              <a:rPr b="1" lang="en-US" sz="2000">
                <a:solidFill>
                  <a:srgbClr val="002060"/>
                </a:solidFill>
                <a:latin typeface="Verdana"/>
                <a:ea typeface="Verdana"/>
                <a:cs typeface="Verdana"/>
                <a:sym typeface="Verdana"/>
              </a:rPr>
              <a:t>follow exact orders.</a:t>
            </a:r>
            <a:endParaRPr/>
          </a:p>
          <a:p>
            <a:pPr indent="0" lvl="0" marL="0" marR="0" rtl="0" algn="l">
              <a:spcBef>
                <a:spcPts val="0"/>
              </a:spcBef>
              <a:spcAft>
                <a:spcPts val="0"/>
              </a:spcAft>
              <a:buNone/>
            </a:pPr>
            <a:r>
              <a:t/>
            </a:r>
            <a:endParaRPr sz="2000">
              <a:solidFill>
                <a:srgbClr val="7030A0"/>
              </a:solidFill>
              <a:latin typeface="Verdana"/>
              <a:ea typeface="Verdana"/>
              <a:cs typeface="Verdana"/>
              <a:sym typeface="Verdana"/>
            </a:endParaRPr>
          </a:p>
          <a:p>
            <a:pPr indent="0" lvl="0" marL="0" marR="0" rtl="0" algn="l">
              <a:spcBef>
                <a:spcPts val="0"/>
              </a:spcBef>
              <a:spcAft>
                <a:spcPts val="0"/>
              </a:spcAft>
              <a:buNone/>
            </a:pPr>
            <a:r>
              <a:rPr lang="en-US" sz="2000">
                <a:solidFill>
                  <a:srgbClr val="7030A0"/>
                </a:solidFill>
                <a:latin typeface="Verdana"/>
                <a:ea typeface="Verdana"/>
                <a:cs typeface="Verdana"/>
                <a:sym typeface="Verdana"/>
              </a:rPr>
              <a:t>Soldiers who did not follow orders were punished or even sentenced to death!</a:t>
            </a:r>
            <a:endParaRPr sz="1800">
              <a:solidFill>
                <a:srgbClr val="7030A0"/>
              </a:solidFill>
              <a:latin typeface="Verdana"/>
              <a:ea typeface="Verdana"/>
              <a:cs typeface="Verdana"/>
              <a:sym typeface="Verdan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194" name="Shape 194"/>
        <p:cNvGrpSpPr/>
        <p:nvPr/>
      </p:nvGrpSpPr>
      <p:grpSpPr>
        <a:xfrm>
          <a:off x="0" y="0"/>
          <a:ext cx="0" cy="0"/>
          <a:chOff x="0" y="0"/>
          <a:chExt cx="0" cy="0"/>
        </a:xfrm>
      </p:grpSpPr>
      <p:sp>
        <p:nvSpPr>
          <p:cNvPr id="195" name="Google Shape;195;p9"/>
          <p:cNvSpPr txBox="1"/>
          <p:nvPr/>
        </p:nvSpPr>
        <p:spPr>
          <a:xfrm>
            <a:off x="974038" y="2278564"/>
            <a:ext cx="5685180"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000">
              <a:solidFill>
                <a:srgbClr val="7030A0"/>
              </a:solidFill>
              <a:latin typeface="Verdana"/>
              <a:ea typeface="Verdana"/>
              <a:cs typeface="Verdana"/>
              <a:sym typeface="Verdana"/>
            </a:endParaRPr>
          </a:p>
          <a:p>
            <a:pPr indent="0" lvl="0" marL="0" marR="0" rtl="0" algn="l">
              <a:spcBef>
                <a:spcPts val="0"/>
              </a:spcBef>
              <a:spcAft>
                <a:spcPts val="0"/>
              </a:spcAft>
              <a:buNone/>
            </a:pPr>
            <a:r>
              <a:rPr lang="en-US" sz="2000">
                <a:solidFill>
                  <a:srgbClr val="7030A0"/>
                </a:solidFill>
                <a:latin typeface="Verdana"/>
                <a:ea typeface="Verdana"/>
                <a:cs typeface="Verdana"/>
                <a:sym typeface="Verdana"/>
              </a:rPr>
              <a:t>They had a range of different formations. One of the most famous was the </a:t>
            </a:r>
            <a:r>
              <a:rPr b="1" lang="en-US" sz="2000">
                <a:solidFill>
                  <a:srgbClr val="7030A0"/>
                </a:solidFill>
                <a:latin typeface="Verdana"/>
                <a:ea typeface="Verdana"/>
                <a:cs typeface="Verdana"/>
                <a:sym typeface="Verdana"/>
              </a:rPr>
              <a:t>tortoise formation</a:t>
            </a:r>
            <a:r>
              <a:rPr lang="en-US" sz="2000">
                <a:solidFill>
                  <a:srgbClr val="7030A0"/>
                </a:solidFill>
                <a:latin typeface="Verdana"/>
                <a:ea typeface="Verdana"/>
                <a:cs typeface="Verdana"/>
                <a:sym typeface="Verdana"/>
              </a:rPr>
              <a:t>. The soldiers in front and side rows interlocked their shields together like a wall. The soldiers in the back lines placed their shields up above their heads to form a protective shell over the top. </a:t>
            </a:r>
            <a:r>
              <a:rPr b="1" lang="en-US" sz="2000">
                <a:solidFill>
                  <a:srgbClr val="7030A0"/>
                </a:solidFill>
                <a:latin typeface="Verdana"/>
                <a:ea typeface="Verdana"/>
                <a:cs typeface="Verdana"/>
                <a:sym typeface="Verdana"/>
              </a:rPr>
              <a:t>The shell was so strong </a:t>
            </a:r>
            <a:r>
              <a:rPr lang="en-US" sz="2000">
                <a:solidFill>
                  <a:srgbClr val="7030A0"/>
                </a:solidFill>
                <a:latin typeface="Verdana"/>
                <a:ea typeface="Verdana"/>
                <a:cs typeface="Verdana"/>
                <a:sym typeface="Verdana"/>
              </a:rPr>
              <a:t>that</a:t>
            </a:r>
            <a:r>
              <a:rPr b="1" lang="en-US" sz="2000">
                <a:solidFill>
                  <a:srgbClr val="7030A0"/>
                </a:solidFill>
                <a:latin typeface="Verdana"/>
                <a:ea typeface="Verdana"/>
                <a:cs typeface="Verdana"/>
                <a:sym typeface="Verdana"/>
              </a:rPr>
              <a:t> </a:t>
            </a:r>
            <a:r>
              <a:rPr lang="en-US" sz="2000">
                <a:solidFill>
                  <a:srgbClr val="7030A0"/>
                </a:solidFill>
                <a:latin typeface="Verdana"/>
                <a:ea typeface="Verdana"/>
                <a:cs typeface="Verdana"/>
                <a:sym typeface="Verdana"/>
              </a:rPr>
              <a:t>it was difficult to penetrate, and this meant that the soldiers could stay protected from the shields while approaching enemy forts. </a:t>
            </a:r>
            <a:endParaRPr sz="1800">
              <a:solidFill>
                <a:srgbClr val="7030A0"/>
              </a:solidFill>
              <a:latin typeface="Verdana"/>
              <a:ea typeface="Verdana"/>
              <a:cs typeface="Verdana"/>
              <a:sym typeface="Verdana"/>
            </a:endParaRPr>
          </a:p>
        </p:txBody>
      </p:sp>
      <p:sp>
        <p:nvSpPr>
          <p:cNvPr id="196" name="Google Shape;196;p9"/>
          <p:cNvSpPr/>
          <p:nvPr/>
        </p:nvSpPr>
        <p:spPr>
          <a:xfrm>
            <a:off x="980661" y="1438006"/>
            <a:ext cx="9574696"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2060"/>
                </a:solidFill>
                <a:latin typeface="Verdana"/>
                <a:ea typeface="Verdana"/>
                <a:cs typeface="Verdana"/>
                <a:sym typeface="Verdana"/>
              </a:rPr>
              <a:t>When </a:t>
            </a:r>
            <a:r>
              <a:rPr b="1" lang="en-US" sz="2000">
                <a:solidFill>
                  <a:srgbClr val="002060"/>
                </a:solidFill>
                <a:latin typeface="Verdana"/>
                <a:ea typeface="Verdana"/>
                <a:cs typeface="Verdana"/>
                <a:sym typeface="Verdana"/>
              </a:rPr>
              <a:t>fighting in formation</a:t>
            </a:r>
            <a:r>
              <a:rPr lang="en-US" sz="2000">
                <a:solidFill>
                  <a:srgbClr val="002060"/>
                </a:solidFill>
                <a:latin typeface="Verdana"/>
                <a:ea typeface="Verdana"/>
                <a:cs typeface="Verdana"/>
                <a:sym typeface="Verdana"/>
              </a:rPr>
              <a:t>, Roman soldiers would stand close together to form a particular shape, choosing particular types of soldiers to take important positions.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00" name="Shape 200"/>
        <p:cNvGrpSpPr/>
        <p:nvPr/>
      </p:nvGrpSpPr>
      <p:grpSpPr>
        <a:xfrm>
          <a:off x="0" y="0"/>
          <a:ext cx="0" cy="0"/>
          <a:chOff x="0" y="0"/>
          <a:chExt cx="0" cy="0"/>
        </a:xfrm>
      </p:grpSpPr>
      <p:sp>
        <p:nvSpPr>
          <p:cNvPr id="201" name="Google Shape;201;p10"/>
          <p:cNvSpPr txBox="1"/>
          <p:nvPr/>
        </p:nvSpPr>
        <p:spPr>
          <a:xfrm>
            <a:off x="928652" y="672979"/>
            <a:ext cx="91551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5. Never accepting defeat</a:t>
            </a:r>
            <a:endParaRPr sz="1100">
              <a:solidFill>
                <a:srgbClr val="002060"/>
              </a:solidFill>
              <a:latin typeface="Arial"/>
              <a:ea typeface="Arial"/>
              <a:cs typeface="Arial"/>
              <a:sym typeface="Arial"/>
            </a:endParaRPr>
          </a:p>
        </p:txBody>
      </p:sp>
      <p:sp>
        <p:nvSpPr>
          <p:cNvPr id="202" name="Google Shape;202;p10"/>
          <p:cNvSpPr txBox="1"/>
          <p:nvPr/>
        </p:nvSpPr>
        <p:spPr>
          <a:xfrm>
            <a:off x="5705061" y="1841242"/>
            <a:ext cx="5387009"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200">
                <a:solidFill>
                  <a:srgbClr val="7030A0"/>
                </a:solidFill>
                <a:latin typeface="Verdana"/>
                <a:ea typeface="Verdana"/>
                <a:cs typeface="Verdana"/>
                <a:sym typeface="Verdana"/>
              </a:rPr>
              <a:t>Rome invested well in its army by offering desirable </a:t>
            </a:r>
            <a:r>
              <a:rPr b="1" lang="en-US" sz="2200">
                <a:solidFill>
                  <a:srgbClr val="7030A0"/>
                </a:solidFill>
                <a:latin typeface="Verdana"/>
                <a:ea typeface="Verdana"/>
                <a:cs typeface="Verdana"/>
                <a:sym typeface="Verdana"/>
              </a:rPr>
              <a:t>payment and rewards</a:t>
            </a:r>
            <a:r>
              <a:rPr lang="en-US" sz="2200">
                <a:solidFill>
                  <a:srgbClr val="7030A0"/>
                </a:solidFill>
                <a:latin typeface="Verdana"/>
                <a:ea typeface="Verdana"/>
                <a:cs typeface="Verdana"/>
                <a:sym typeface="Verdana"/>
              </a:rPr>
              <a:t>, and the attitude of the Roman army was to never admit defeat. Soldiers saw themselves as </a:t>
            </a:r>
            <a:r>
              <a:rPr b="1" lang="en-US" sz="2200">
                <a:solidFill>
                  <a:srgbClr val="7030A0"/>
                </a:solidFill>
                <a:latin typeface="Verdana"/>
                <a:ea typeface="Verdana"/>
                <a:cs typeface="Verdana"/>
                <a:sym typeface="Verdana"/>
              </a:rPr>
              <a:t>fighting machines </a:t>
            </a:r>
            <a:r>
              <a:rPr lang="en-US" sz="2200">
                <a:solidFill>
                  <a:srgbClr val="7030A0"/>
                </a:solidFill>
                <a:latin typeface="Verdana"/>
                <a:ea typeface="Verdana"/>
                <a:cs typeface="Verdana"/>
                <a:sym typeface="Verdana"/>
              </a:rPr>
              <a:t>with only one aim: to never stop pursuing victory. If they lost a battle, they would often regroup and try again.</a:t>
            </a:r>
            <a:endParaRPr/>
          </a:p>
        </p:txBody>
      </p:sp>
      <p:sp>
        <p:nvSpPr>
          <p:cNvPr id="203" name="Google Shape;203;p10"/>
          <p:cNvSpPr/>
          <p:nvPr/>
        </p:nvSpPr>
        <p:spPr>
          <a:xfrm>
            <a:off x="1030079" y="5258514"/>
            <a:ext cx="979335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2060"/>
                </a:solidFill>
                <a:latin typeface="Verdana"/>
                <a:ea typeface="Verdana"/>
                <a:cs typeface="Verdana"/>
                <a:sym typeface="Verdana"/>
              </a:rPr>
              <a:t>This mentality of </a:t>
            </a:r>
            <a:r>
              <a:rPr b="1" lang="en-US" sz="2400">
                <a:solidFill>
                  <a:srgbClr val="002060"/>
                </a:solidFill>
                <a:latin typeface="Verdana"/>
                <a:ea typeface="Verdana"/>
                <a:cs typeface="Verdana"/>
                <a:sym typeface="Verdana"/>
              </a:rPr>
              <a:t>never giving up </a:t>
            </a:r>
            <a:r>
              <a:rPr lang="en-US" sz="2400">
                <a:solidFill>
                  <a:srgbClr val="002060"/>
                </a:solidFill>
                <a:latin typeface="Verdana"/>
                <a:ea typeface="Verdana"/>
                <a:cs typeface="Verdana"/>
                <a:sym typeface="Verdana"/>
              </a:rPr>
              <a:t>made the Roman army incredibly hard to beat!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07" name="Shape 207"/>
        <p:cNvGrpSpPr/>
        <p:nvPr/>
      </p:nvGrpSpPr>
      <p:grpSpPr>
        <a:xfrm>
          <a:off x="0" y="0"/>
          <a:ext cx="0" cy="0"/>
          <a:chOff x="0" y="0"/>
          <a:chExt cx="0" cy="0"/>
        </a:xfrm>
      </p:grpSpPr>
      <p:sp>
        <p:nvSpPr>
          <p:cNvPr id="208" name="Google Shape;208;p11"/>
          <p:cNvSpPr txBox="1"/>
          <p:nvPr/>
        </p:nvSpPr>
        <p:spPr>
          <a:xfrm>
            <a:off x="1411358" y="974035"/>
            <a:ext cx="7513981" cy="31085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002060"/>
                </a:solidFill>
                <a:latin typeface="Verdana"/>
                <a:ea typeface="Verdana"/>
                <a:cs typeface="Verdana"/>
                <a:sym typeface="Verdana"/>
              </a:rPr>
              <a:t>The Roman army was very important because conquering new places is how the empire expanded.</a:t>
            </a:r>
            <a:endParaRPr/>
          </a:p>
          <a:p>
            <a:pPr indent="0" lvl="0" marL="0" marR="0" rtl="0" algn="l">
              <a:spcBef>
                <a:spcPts val="0"/>
              </a:spcBef>
              <a:spcAft>
                <a:spcPts val="0"/>
              </a:spcAft>
              <a:buNone/>
            </a:pPr>
            <a:r>
              <a:t/>
            </a:r>
            <a:endParaRPr b="1" sz="2800">
              <a:solidFill>
                <a:srgbClr val="002060"/>
              </a:solidFill>
              <a:latin typeface="Verdana"/>
              <a:ea typeface="Verdana"/>
              <a:cs typeface="Verdana"/>
              <a:sym typeface="Verdana"/>
            </a:endParaRPr>
          </a:p>
          <a:p>
            <a:pPr indent="0" lvl="0" marL="0" marR="0" rtl="0" algn="l">
              <a:spcBef>
                <a:spcPts val="0"/>
              </a:spcBef>
              <a:spcAft>
                <a:spcPts val="0"/>
              </a:spcAft>
              <a:buNone/>
            </a:pPr>
            <a:r>
              <a:rPr b="1" lang="en-US" sz="2800">
                <a:solidFill>
                  <a:srgbClr val="002060"/>
                </a:solidFill>
                <a:latin typeface="Verdana"/>
                <a:ea typeface="Verdana"/>
                <a:cs typeface="Verdana"/>
                <a:sym typeface="Verdana"/>
              </a:rPr>
              <a:t>Can you tell someone at home five reasons why the Roman army was so successful?</a:t>
            </a:r>
            <a:endParaRPr sz="2400">
              <a:solidFill>
                <a:srgbClr val="002060"/>
              </a:solidFill>
              <a:latin typeface="Verdana"/>
              <a:ea typeface="Verdana"/>
              <a:cs typeface="Verdana"/>
              <a:sym typeface="Verdana"/>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12" name="Shape 212"/>
        <p:cNvGrpSpPr/>
        <p:nvPr/>
      </p:nvGrpSpPr>
      <p:grpSpPr>
        <a:xfrm>
          <a:off x="0" y="0"/>
          <a:ext cx="0" cy="0"/>
          <a:chOff x="0" y="0"/>
          <a:chExt cx="0" cy="0"/>
        </a:xfrm>
      </p:grpSpPr>
      <p:sp>
        <p:nvSpPr>
          <p:cNvPr id="213" name="Google Shape;213;p12"/>
          <p:cNvSpPr txBox="1"/>
          <p:nvPr/>
        </p:nvSpPr>
        <p:spPr>
          <a:xfrm>
            <a:off x="1084788" y="825035"/>
            <a:ext cx="807133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002060"/>
                </a:solidFill>
                <a:latin typeface="Arial"/>
                <a:ea typeface="Arial"/>
                <a:cs typeface="Arial"/>
                <a:sym typeface="Arial"/>
              </a:rPr>
              <a:t>History detective! </a:t>
            </a:r>
            <a:endParaRPr b="1" sz="2000">
              <a:solidFill>
                <a:srgbClr val="7030A0"/>
              </a:solidFill>
              <a:latin typeface="Arial"/>
              <a:ea typeface="Arial"/>
              <a:cs typeface="Arial"/>
              <a:sym typeface="Arial"/>
            </a:endParaRPr>
          </a:p>
        </p:txBody>
      </p:sp>
      <p:sp>
        <p:nvSpPr>
          <p:cNvPr id="214" name="Google Shape;214;p12"/>
          <p:cNvSpPr txBox="1"/>
          <p:nvPr/>
        </p:nvSpPr>
        <p:spPr>
          <a:xfrm>
            <a:off x="1154603" y="1876736"/>
            <a:ext cx="6041328" cy="3477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200">
                <a:solidFill>
                  <a:srgbClr val="002060"/>
                </a:solidFill>
                <a:latin typeface="Verdana"/>
                <a:ea typeface="Verdana"/>
                <a:cs typeface="Verdana"/>
                <a:sym typeface="Verdana"/>
              </a:rPr>
              <a:t>Click on the link to find out more about the Roman army.</a:t>
            </a:r>
            <a:endParaRPr/>
          </a:p>
          <a:p>
            <a:pPr indent="0" lvl="0" marL="0" marR="0" rtl="0" algn="l">
              <a:spcBef>
                <a:spcPts val="0"/>
              </a:spcBef>
              <a:spcAft>
                <a:spcPts val="0"/>
              </a:spcAft>
              <a:buNone/>
            </a:pPr>
            <a:r>
              <a:t/>
            </a:r>
            <a:endParaRPr b="1" sz="2200">
              <a:solidFill>
                <a:srgbClr val="002060"/>
              </a:solidFill>
              <a:latin typeface="Verdana"/>
              <a:ea typeface="Verdana"/>
              <a:cs typeface="Verdana"/>
              <a:sym typeface="Verdana"/>
            </a:endParaRPr>
          </a:p>
          <a:p>
            <a:pPr indent="0" lvl="0" marL="0" marR="0" rtl="0" algn="l">
              <a:spcBef>
                <a:spcPts val="0"/>
              </a:spcBef>
              <a:spcAft>
                <a:spcPts val="0"/>
              </a:spcAft>
              <a:buNone/>
            </a:pPr>
            <a:r>
              <a:rPr b="1" lang="en-US" sz="2200" u="sng">
                <a:solidFill>
                  <a:srgbClr val="002060"/>
                </a:solidFill>
                <a:latin typeface="Verdana"/>
                <a:ea typeface="Verdana"/>
                <a:cs typeface="Verdana"/>
                <a:sym typeface="Verdana"/>
                <a:hlinkClick r:id="rId4">
                  <a:extLst>
                    <a:ext uri="{A12FA001-AC4F-418D-AE19-62706E023703}">
                      <ahyp:hlinkClr val="tx"/>
                    </a:ext>
                  </a:extLst>
                </a:hlinkClick>
              </a:rPr>
              <a:t>https://www.bbc.co.uk/bitesize/topics/zwmpfg8/articles/zqbnfg8</a:t>
            </a:r>
            <a:r>
              <a:rPr b="1" lang="en-US" sz="2200">
                <a:solidFill>
                  <a:srgbClr val="002060"/>
                </a:solidFill>
                <a:latin typeface="Verdana"/>
                <a:ea typeface="Verdana"/>
                <a:cs typeface="Verdana"/>
                <a:sym typeface="Verdana"/>
              </a:rPr>
              <a:t> </a:t>
            </a:r>
            <a:endParaRPr/>
          </a:p>
          <a:p>
            <a:pPr indent="0" lvl="0" marL="0" marR="0" rtl="0" algn="l">
              <a:spcBef>
                <a:spcPts val="0"/>
              </a:spcBef>
              <a:spcAft>
                <a:spcPts val="0"/>
              </a:spcAft>
              <a:buNone/>
            </a:pPr>
            <a:r>
              <a:t/>
            </a:r>
            <a:endParaRPr b="1" sz="2200">
              <a:solidFill>
                <a:srgbClr val="002060"/>
              </a:solidFill>
              <a:latin typeface="Verdana"/>
              <a:ea typeface="Verdana"/>
              <a:cs typeface="Verdana"/>
              <a:sym typeface="Verdana"/>
            </a:endParaRPr>
          </a:p>
          <a:p>
            <a:pPr indent="0" lvl="0" marL="0" marR="0" rtl="0" algn="l">
              <a:spcBef>
                <a:spcPts val="0"/>
              </a:spcBef>
              <a:spcAft>
                <a:spcPts val="0"/>
              </a:spcAft>
              <a:buNone/>
            </a:pPr>
            <a:r>
              <a:rPr b="1" lang="en-US" sz="2200">
                <a:solidFill>
                  <a:srgbClr val="002060"/>
                </a:solidFill>
                <a:latin typeface="Verdana"/>
                <a:ea typeface="Verdana"/>
                <a:cs typeface="Verdana"/>
                <a:sym typeface="Verdana"/>
              </a:rPr>
              <a:t>Complete the research sheet as you uncover more facts.</a:t>
            </a:r>
            <a:endParaRPr/>
          </a:p>
          <a:p>
            <a:pPr indent="0" lvl="0" marL="0" marR="0" rtl="0" algn="l">
              <a:spcBef>
                <a:spcPts val="0"/>
              </a:spcBef>
              <a:spcAft>
                <a:spcPts val="0"/>
              </a:spcAft>
              <a:buNone/>
            </a:pPr>
            <a:r>
              <a:t/>
            </a:r>
            <a:endParaRPr sz="2200">
              <a:solidFill>
                <a:srgbClr val="7030A0"/>
              </a:solidFill>
              <a:latin typeface="Verdana"/>
              <a:ea typeface="Verdana"/>
              <a:cs typeface="Verdana"/>
              <a:sym typeface="Verdana"/>
            </a:endParaRPr>
          </a:p>
          <a:p>
            <a:pPr indent="-203200" lvl="0" marL="342900" marR="0" rtl="0" algn="l">
              <a:spcBef>
                <a:spcPts val="0"/>
              </a:spcBef>
              <a:spcAft>
                <a:spcPts val="0"/>
              </a:spcAft>
              <a:buClr>
                <a:schemeClr val="lt1"/>
              </a:buClr>
              <a:buSzPts val="2200"/>
              <a:buFont typeface="Arial"/>
              <a:buNone/>
            </a:pPr>
            <a:r>
              <a:t/>
            </a:r>
            <a:endParaRPr sz="2200">
              <a:solidFill>
                <a:srgbClr val="002060"/>
              </a:solidFill>
              <a:latin typeface="Verdana"/>
              <a:ea typeface="Verdana"/>
              <a:cs typeface="Verdana"/>
              <a:sym typeface="Verdana"/>
            </a:endParaRPr>
          </a:p>
        </p:txBody>
      </p:sp>
      <p:pic>
        <p:nvPicPr>
          <p:cNvPr id="215" name="Google Shape;215;p12"/>
          <p:cNvPicPr preferRelativeResize="0"/>
          <p:nvPr/>
        </p:nvPicPr>
        <p:blipFill rotWithShape="1">
          <a:blip r:embed="rId5">
            <a:alphaModFix/>
          </a:blip>
          <a:srcRect b="0" l="0" r="0" t="0"/>
          <a:stretch/>
        </p:blipFill>
        <p:spPr>
          <a:xfrm rot="499365">
            <a:off x="7288294" y="417368"/>
            <a:ext cx="3933825" cy="58864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19" name="Shape 219"/>
        <p:cNvGrpSpPr/>
        <p:nvPr/>
      </p:nvGrpSpPr>
      <p:grpSpPr>
        <a:xfrm>
          <a:off x="0" y="0"/>
          <a:ext cx="0" cy="0"/>
          <a:chOff x="0" y="0"/>
          <a:chExt cx="0" cy="0"/>
        </a:xfrm>
      </p:grpSpPr>
      <p:sp>
        <p:nvSpPr>
          <p:cNvPr id="220" name="Google Shape;220;p13"/>
          <p:cNvSpPr txBox="1"/>
          <p:nvPr/>
        </p:nvSpPr>
        <p:spPr>
          <a:xfrm>
            <a:off x="1167915" y="1018998"/>
            <a:ext cx="807133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2060"/>
                </a:solidFill>
                <a:latin typeface="Arial"/>
                <a:ea typeface="Arial"/>
                <a:cs typeface="Arial"/>
                <a:sym typeface="Arial"/>
              </a:rPr>
              <a:t>Make a Roman shield</a:t>
            </a:r>
            <a:endParaRPr b="1" sz="1400">
              <a:solidFill>
                <a:srgbClr val="7030A0"/>
              </a:solidFill>
              <a:latin typeface="Arial"/>
              <a:ea typeface="Arial"/>
              <a:cs typeface="Arial"/>
              <a:sym typeface="Arial"/>
            </a:endParaRPr>
          </a:p>
        </p:txBody>
      </p:sp>
      <p:sp>
        <p:nvSpPr>
          <p:cNvPr id="221" name="Google Shape;221;p13"/>
          <p:cNvSpPr txBox="1"/>
          <p:nvPr/>
        </p:nvSpPr>
        <p:spPr>
          <a:xfrm>
            <a:off x="1154603" y="1876736"/>
            <a:ext cx="6041328" cy="3477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200">
                <a:solidFill>
                  <a:srgbClr val="002060"/>
                </a:solidFill>
                <a:latin typeface="Verdana"/>
                <a:ea typeface="Verdana"/>
                <a:cs typeface="Verdana"/>
                <a:sym typeface="Verdana"/>
              </a:rPr>
              <a:t>You are going to design a Roman shield that could be used for forming a tortoise shell formation.</a:t>
            </a:r>
            <a:endParaRPr/>
          </a:p>
          <a:p>
            <a:pPr indent="0" lvl="0" marL="0" marR="0" rtl="0" algn="l">
              <a:spcBef>
                <a:spcPts val="0"/>
              </a:spcBef>
              <a:spcAft>
                <a:spcPts val="0"/>
              </a:spcAft>
              <a:buNone/>
            </a:pPr>
            <a:r>
              <a:t/>
            </a:r>
            <a:endParaRPr b="1" sz="2200">
              <a:solidFill>
                <a:srgbClr val="002060"/>
              </a:solidFill>
              <a:latin typeface="Verdana"/>
              <a:ea typeface="Verdana"/>
              <a:cs typeface="Verdana"/>
              <a:sym typeface="Verdana"/>
            </a:endParaRPr>
          </a:p>
          <a:p>
            <a:pPr indent="0" lvl="0" marL="0" marR="0" rtl="0" algn="l">
              <a:spcBef>
                <a:spcPts val="0"/>
              </a:spcBef>
              <a:spcAft>
                <a:spcPts val="0"/>
              </a:spcAft>
              <a:buNone/>
            </a:pPr>
            <a:r>
              <a:rPr lang="en-US" sz="2200">
                <a:solidFill>
                  <a:srgbClr val="7030A0"/>
                </a:solidFill>
                <a:latin typeface="Verdana"/>
                <a:ea typeface="Verdana"/>
                <a:cs typeface="Verdana"/>
                <a:sym typeface="Verdana"/>
              </a:rPr>
              <a:t>Look at the ideas sheet before you make your design, using the following design features:</a:t>
            </a:r>
            <a:endParaRPr/>
          </a:p>
          <a:p>
            <a:pPr indent="-342900" lvl="0" marL="342900" marR="0" rtl="0" algn="l">
              <a:spcBef>
                <a:spcPts val="0"/>
              </a:spcBef>
              <a:spcAft>
                <a:spcPts val="0"/>
              </a:spcAft>
              <a:buClr>
                <a:srgbClr val="7030A0"/>
              </a:buClr>
              <a:buSzPts val="2200"/>
              <a:buFont typeface="Arial"/>
              <a:buChar char="•"/>
            </a:pPr>
            <a:r>
              <a:rPr lang="en-US" sz="2200">
                <a:solidFill>
                  <a:srgbClr val="7030A0"/>
                </a:solidFill>
                <a:latin typeface="Verdana"/>
                <a:ea typeface="Verdana"/>
                <a:cs typeface="Verdana"/>
                <a:sym typeface="Verdana"/>
              </a:rPr>
              <a:t>Rectangular shape</a:t>
            </a:r>
            <a:endParaRPr/>
          </a:p>
          <a:p>
            <a:pPr indent="-342900" lvl="0" marL="342900" marR="0" rtl="0" algn="l">
              <a:spcBef>
                <a:spcPts val="0"/>
              </a:spcBef>
              <a:spcAft>
                <a:spcPts val="0"/>
              </a:spcAft>
              <a:buClr>
                <a:srgbClr val="7030A0"/>
              </a:buClr>
              <a:buSzPts val="2200"/>
              <a:buFont typeface="Arial"/>
              <a:buChar char="•"/>
            </a:pPr>
            <a:r>
              <a:rPr lang="en-US" sz="2200">
                <a:solidFill>
                  <a:srgbClr val="7030A0"/>
                </a:solidFill>
                <a:latin typeface="Verdana"/>
                <a:ea typeface="Verdana"/>
                <a:cs typeface="Verdana"/>
                <a:sym typeface="Verdana"/>
              </a:rPr>
              <a:t>Red and gold design</a:t>
            </a:r>
            <a:endParaRPr/>
          </a:p>
          <a:p>
            <a:pPr indent="-342900" lvl="0" marL="342900" marR="0" rtl="0" algn="l">
              <a:spcBef>
                <a:spcPts val="0"/>
              </a:spcBef>
              <a:spcAft>
                <a:spcPts val="0"/>
              </a:spcAft>
              <a:buClr>
                <a:srgbClr val="7030A0"/>
              </a:buClr>
              <a:buSzPts val="2200"/>
              <a:buFont typeface="Arial"/>
              <a:buChar char="•"/>
            </a:pPr>
            <a:r>
              <a:rPr lang="en-US" sz="2200">
                <a:solidFill>
                  <a:srgbClr val="7030A0"/>
                </a:solidFill>
                <a:latin typeface="Verdana"/>
                <a:ea typeface="Verdana"/>
                <a:cs typeface="Verdana"/>
                <a:sym typeface="Verdana"/>
              </a:rPr>
              <a:t>Large enough to crouch behind</a:t>
            </a:r>
            <a:endParaRPr sz="2200">
              <a:solidFill>
                <a:srgbClr val="002060"/>
              </a:solidFill>
              <a:latin typeface="Verdana"/>
              <a:ea typeface="Verdana"/>
              <a:cs typeface="Verdana"/>
              <a:sym typeface="Verdan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25" name="Shape 225"/>
        <p:cNvGrpSpPr/>
        <p:nvPr/>
      </p:nvGrpSpPr>
      <p:grpSpPr>
        <a:xfrm>
          <a:off x="0" y="0"/>
          <a:ext cx="0" cy="0"/>
          <a:chOff x="0" y="0"/>
          <a:chExt cx="0" cy="0"/>
        </a:xfrm>
      </p:grpSpPr>
      <p:sp>
        <p:nvSpPr>
          <p:cNvPr id="226" name="Google Shape;226;p14"/>
          <p:cNvSpPr txBox="1"/>
          <p:nvPr/>
        </p:nvSpPr>
        <p:spPr>
          <a:xfrm>
            <a:off x="1119188" y="1741778"/>
            <a:ext cx="879686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2060"/>
                </a:solidFill>
                <a:latin typeface="Verdana"/>
                <a:ea typeface="Verdana"/>
                <a:cs typeface="Verdana"/>
                <a:sym typeface="Verdana"/>
              </a:rPr>
              <a:t>How many of these words can you define?</a:t>
            </a:r>
            <a:endParaRPr sz="2400">
              <a:solidFill>
                <a:srgbClr val="002060"/>
              </a:solidFill>
              <a:latin typeface="Verdana"/>
              <a:ea typeface="Verdana"/>
              <a:cs typeface="Verdana"/>
              <a:sym typeface="Verdana"/>
            </a:endParaRPr>
          </a:p>
        </p:txBody>
      </p:sp>
      <p:sp>
        <p:nvSpPr>
          <p:cNvPr id="227" name="Google Shape;227;p14"/>
          <p:cNvSpPr/>
          <p:nvPr/>
        </p:nvSpPr>
        <p:spPr>
          <a:xfrm>
            <a:off x="1060554" y="641871"/>
            <a:ext cx="4517583"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rgbClr val="7030A0"/>
                </a:solidFill>
                <a:latin typeface="Arial"/>
                <a:ea typeface="Arial"/>
                <a:cs typeface="Arial"/>
                <a:sym typeface="Arial"/>
              </a:rPr>
              <a:t>Spot Check</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231" name="Shape 231"/>
        <p:cNvGrpSpPr/>
        <p:nvPr/>
      </p:nvGrpSpPr>
      <p:grpSpPr>
        <a:xfrm>
          <a:off x="0" y="0"/>
          <a:ext cx="0" cy="0"/>
          <a:chOff x="0" y="0"/>
          <a:chExt cx="0" cy="0"/>
        </a:xfrm>
      </p:grpSpPr>
      <p:sp>
        <p:nvSpPr>
          <p:cNvPr id="232" name="Google Shape;232;p15"/>
          <p:cNvSpPr txBox="1"/>
          <p:nvPr/>
        </p:nvSpPr>
        <p:spPr>
          <a:xfrm>
            <a:off x="1147313" y="911519"/>
            <a:ext cx="7728832"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002060"/>
                </a:solidFill>
                <a:latin typeface="Arial"/>
                <a:ea typeface="Arial"/>
                <a:cs typeface="Arial"/>
                <a:sym typeface="Arial"/>
              </a:rPr>
              <a:t>Let’s think about what we have learnt today…</a:t>
            </a:r>
            <a:endParaRPr sz="1100">
              <a:solidFill>
                <a:srgbClr val="002060"/>
              </a:solidFill>
              <a:latin typeface="Arial"/>
              <a:ea typeface="Arial"/>
              <a:cs typeface="Arial"/>
              <a:sym typeface="Arial"/>
            </a:endParaRPr>
          </a:p>
        </p:txBody>
      </p:sp>
      <p:sp>
        <p:nvSpPr>
          <p:cNvPr id="233" name="Google Shape;233;p15"/>
          <p:cNvSpPr txBox="1"/>
          <p:nvPr/>
        </p:nvSpPr>
        <p:spPr>
          <a:xfrm>
            <a:off x="1341989" y="2431642"/>
            <a:ext cx="418416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rgbClr val="7030A0"/>
                </a:solidFill>
                <a:latin typeface="Verdana"/>
                <a:ea typeface="Verdana"/>
                <a:cs typeface="Verdana"/>
                <a:sym typeface="Verdana"/>
              </a:rPr>
              <a:t>Watch </a:t>
            </a:r>
            <a:r>
              <a:rPr lang="en-US" sz="3600" u="sng">
                <a:solidFill>
                  <a:srgbClr val="7030A0"/>
                </a:solidFill>
                <a:latin typeface="Verdana"/>
                <a:ea typeface="Verdana"/>
                <a:cs typeface="Verdana"/>
                <a:sym typeface="Verdana"/>
                <a:hlinkClick r:id="rId4">
                  <a:extLst>
                    <a:ext uri="{A12FA001-AC4F-418D-AE19-62706E023703}">
                      <ahyp:hlinkClr val="tx"/>
                    </a:ext>
                  </a:extLst>
                </a:hlinkClick>
              </a:rPr>
              <a:t>the video </a:t>
            </a:r>
            <a:r>
              <a:rPr lang="en-US" sz="3600">
                <a:solidFill>
                  <a:srgbClr val="7030A0"/>
                </a:solidFill>
                <a:latin typeface="Verdana"/>
                <a:ea typeface="Verdana"/>
                <a:cs typeface="Verdana"/>
                <a:sym typeface="Verdana"/>
              </a:rPr>
              <a:t>to recap how the Roman army was organised.</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10be083b93f_0_0"/>
          <p:cNvSpPr txBox="1"/>
          <p:nvPr>
            <p:ph idx="1" type="subTitle"/>
          </p:nvPr>
        </p:nvSpPr>
        <p:spPr>
          <a:xfrm>
            <a:off x="3962399" y="4385732"/>
            <a:ext cx="7197600" cy="1405500"/>
          </a:xfrm>
          <a:prstGeom prst="rect">
            <a:avLst/>
          </a:prstGeom>
        </p:spPr>
        <p:txBody>
          <a:bodyPr anchorCtr="0" anchor="t" bIns="45700" lIns="91425" spcFirstLastPara="1" rIns="91425" wrap="square" tIns="45700">
            <a:normAutofit/>
          </a:bodyPr>
          <a:lstStyle/>
          <a:p>
            <a:pPr indent="0" lvl="0" marL="0" rtl="0" algn="r">
              <a:spcBef>
                <a:spcPts val="0"/>
              </a:spcBef>
              <a:spcAft>
                <a:spcPts val="10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elestial">
  <a:themeElements>
    <a:clrScheme name="Celestial">
      <a:dk1>
        <a:srgbClr val="000000"/>
      </a:dk1>
      <a:lt1>
        <a:srgbClr val="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2018-09-10T11:15:54Z</dcterms:created>
  <dc:creator>KS2 History</dc:creator>
</cp:coreProperties>
</file>