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9"/>
  </p:notesMasterIdLst>
  <p:sldIdLst>
    <p:sldId id="266" r:id="rId3"/>
    <p:sldId id="272" r:id="rId4"/>
    <p:sldId id="265" r:id="rId5"/>
    <p:sldId id="273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364" autoAdjust="0"/>
  </p:normalViewPr>
  <p:slideViewPr>
    <p:cSldViewPr snapToGrid="0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D5D9125-06B2-4A70-9627-4E8D1E735183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AF3EBFB-F0F8-4F40-AE04-44BE92DE1B7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663531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D66B0CC-5172-46B5-8596-DFD5FD50D557}" type="slidenum">
              <a:rPr lang="en-GB" alt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3</a:t>
            </a:fld>
            <a:endParaRPr lang="en-GB" altLang="en-US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08063" y="727075"/>
            <a:ext cx="4843462" cy="36322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Elicit</a:t>
            </a:r>
            <a:r>
              <a:rPr lang="en-GB" altLang="en-US" baseline="0" dirty="0" smtClean="0"/>
              <a:t> the words and listen back </a:t>
            </a:r>
            <a:r>
              <a:rPr lang="en-GB" altLang="en-US" baseline="0" smtClean="0"/>
              <a:t>to check.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53441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D66B0CC-5172-46B5-8596-DFD5FD50D557}" type="slidenum">
              <a:rPr lang="en-GB" alt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4</a:t>
            </a:fld>
            <a:endParaRPr lang="en-GB" altLang="en-US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008063" y="727075"/>
            <a:ext cx="4843462" cy="36322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Elicit</a:t>
            </a:r>
            <a:r>
              <a:rPr lang="en-GB" altLang="en-US" baseline="0" dirty="0" smtClean="0"/>
              <a:t> the words and listen back </a:t>
            </a:r>
            <a:r>
              <a:rPr lang="en-GB" altLang="en-US" baseline="0" smtClean="0"/>
              <a:t>to check.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4680152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Ask pupils to name the parts of the body. The words do not come up – the coloured numbers give the gender clue.</a:t>
            </a:r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1 = la tête</a:t>
            </a:r>
            <a:br>
              <a:rPr lang="en-GB" altLang="en-US" dirty="0" smtClean="0"/>
            </a:br>
            <a:r>
              <a:rPr lang="en-GB" altLang="en-US" dirty="0" smtClean="0"/>
              <a:t>2 = les </a:t>
            </a:r>
            <a:r>
              <a:rPr lang="en-GB" altLang="en-US" dirty="0" err="1" smtClean="0"/>
              <a:t>épaules</a:t>
            </a:r>
            <a:r>
              <a:rPr lang="en-GB" altLang="en-US" baseline="0" dirty="0" smtClean="0"/>
              <a:t> (f)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3 = le bras</a:t>
            </a:r>
            <a:br>
              <a:rPr lang="en-GB" altLang="en-US" dirty="0" smtClean="0"/>
            </a:br>
            <a:r>
              <a:rPr lang="en-GB" altLang="en-US" dirty="0" smtClean="0"/>
              <a:t>4 = le </a:t>
            </a:r>
            <a:r>
              <a:rPr lang="en-GB" altLang="en-US" dirty="0" err="1" smtClean="0"/>
              <a:t>coude</a:t>
            </a:r>
            <a:endParaRPr lang="en-GB" altLang="en-US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5 = la main</a:t>
            </a:r>
            <a:br>
              <a:rPr lang="en-GB" altLang="en-US" dirty="0" smtClean="0"/>
            </a:br>
            <a:r>
              <a:rPr lang="en-GB" altLang="en-US" dirty="0" smtClean="0"/>
              <a:t>6 = le </a:t>
            </a:r>
            <a:r>
              <a:rPr lang="en-GB" altLang="en-US" dirty="0" err="1" smtClean="0"/>
              <a:t>doigt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7 = la </a:t>
            </a:r>
            <a:r>
              <a:rPr lang="en-GB" altLang="en-US" dirty="0" err="1" smtClean="0"/>
              <a:t>jambe</a:t>
            </a:r>
            <a:endParaRPr lang="en-GB" altLang="en-US" dirty="0" smtClean="0"/>
          </a:p>
          <a:p>
            <a:pPr eaLnBrk="1" hangingPunct="1">
              <a:spcBef>
                <a:spcPct val="0"/>
              </a:spcBef>
            </a:pPr>
            <a:r>
              <a:rPr lang="en-GB" altLang="en-US" dirty="0" smtClean="0"/>
              <a:t>8 = le </a:t>
            </a:r>
            <a:r>
              <a:rPr lang="en-GB" altLang="en-US" dirty="0" err="1" smtClean="0"/>
              <a:t>genou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9 = </a:t>
            </a:r>
            <a:r>
              <a:rPr lang="en-GB" altLang="en-US" dirty="0" err="1" smtClean="0"/>
              <a:t>l’estomac</a:t>
            </a:r>
            <a:r>
              <a:rPr lang="en-GB" altLang="en-US" dirty="0" smtClean="0"/>
              <a:t/>
            </a:r>
            <a:br>
              <a:rPr lang="en-GB" altLang="en-US" dirty="0" smtClean="0"/>
            </a:br>
            <a:r>
              <a:rPr lang="en-GB" altLang="en-US" dirty="0" smtClean="0"/>
              <a:t>10 = le pied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35FDA37-6E66-419F-A59F-005DBA453F7C}" type="slidenum">
              <a:rPr lang="en-GB" altLang="en-US">
                <a:latin typeface="Calibri" panose="020F0502020204030204" pitchFamily="34" charset="0"/>
              </a:rPr>
              <a:pPr/>
              <a:t>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577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0F97E-0B20-420A-BE7A-57EBDF4DE005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38DF9-C063-42B9-AD2A-10143895D19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031005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94C9D-5725-4A15-8B2F-3BB1A882B6FB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1DEE1-80A2-4AFF-83DC-90F73F9A68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9401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08630-F553-4611-9B5F-E88BF2783861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00392-CC04-4057-BC0C-539BCC598D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49942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F12F2-174C-44F1-AA09-E6A9325D4E30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C8905-40E4-4274-8BDE-A8A1DD5018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1027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C874C-7B16-4390-B655-F3B6410138EA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2AF80-C0A3-465C-B43C-B817823B42C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70769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BFC70-8BCE-4666-9E4C-51983320794B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A997E-B831-49D5-9359-0B2BB3FDD3D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0577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87FC0-4DC8-48D8-9D8E-20C7F6455FED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37D5D7-C49D-486E-A94C-A411C9B4C4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0264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5752C-1D99-4623-B712-000B87A0D0DF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4C10A-9BC0-4FDB-A99D-8F5A101F418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5809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C00A7-A00F-490E-96A9-B949A2D34364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8067E-83F3-43E2-819E-1FBF87C2FB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79608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7EE3B-982B-4E03-96EB-429D1B636139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5716E-49EE-4A2B-A57D-00F23BC1452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20610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D97C9-428F-4EBF-9AFC-F39EA2FE8F58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64991-F1BD-4458-897B-7E4C9F79B2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41277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6646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33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3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7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4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7011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0115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54660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7555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964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08/02/2021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668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39E5BE-9AEE-4206-B13B-07B514C8BCA4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185BBF4-CA1A-4915-8FA7-78CF46A516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2482D371-66A7-49B2-B4C0-83A9584503CE}" type="datetimeFigureOut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08/02/2021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3DC13A2A-2606-4B28-BDD2-B51CB7F5C5CC}" type="slidenum">
              <a:rPr lang="en-GB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+mn-cs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910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5.pn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audio" Target="../media/audio1.wav"/><Relationship Id="rId10" Type="http://schemas.openxmlformats.org/officeDocument/2006/relationships/audio" Target="../media/audio6.wav"/><Relationship Id="rId4" Type="http://schemas.microsoft.com/office/2007/relationships/hdphoto" Target="../media/hdphoto1.wdp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eg"/><Relationship Id="rId5" Type="http://schemas.openxmlformats.org/officeDocument/2006/relationships/hyperlink" Target="https://www.youtube.com/watch?v=0EFXCdryyRM" TargetMode="External"/><Relationship Id="rId4" Type="http://schemas.openxmlformats.org/officeDocument/2006/relationships/hyperlink" Target="https://www.youtube.com/watch?v=BwGzcbsaPy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>
                <a:latin typeface="XCCW Joined 6a" panose="03050602040000000000" pitchFamily="66" charset="0"/>
              </a:rPr>
              <a:t>FRENCH</a:t>
            </a: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07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660"/>
            <a:ext cx="8424936" cy="6647524"/>
          </a:xfrm>
          <a:prstGeom prst="rect">
            <a:avLst/>
          </a:prstGeom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94" y="376867"/>
            <a:ext cx="8315325" cy="192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6" y="2524124"/>
            <a:ext cx="8172450" cy="1971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94" y="4495800"/>
            <a:ext cx="8078788" cy="1625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033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20" y="35388"/>
            <a:ext cx="8424936" cy="6647524"/>
          </a:xfrm>
          <a:prstGeom prst="rect">
            <a:avLst/>
          </a:prstGeom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57930" y="188913"/>
            <a:ext cx="8569325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la    t___ t ___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les  __p ___ ___ l ___ s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b r ___ s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c ___ ___d ___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la   m ___ ___n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d ___ ___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gt</a:t>
            </a: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la  j ___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mb</a:t>
            </a: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___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g ___ n ___  ___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p ___  ___ d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 l’  ___ s t ___ m ___ c</a:t>
            </a:r>
            <a:endParaRPr lang="en-GB" altLang="en-US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2" name="Action Button: Forward or Next 1">
            <a:hlinkClick r:id="" action="ppaction://noaction" highlightClick="1">
              <a:snd r:embed="rId5" name="21_la_tete.wav"/>
            </a:hlinkClick>
          </p:cNvPr>
          <p:cNvSpPr/>
          <p:nvPr/>
        </p:nvSpPr>
        <p:spPr>
          <a:xfrm>
            <a:off x="534838" y="188913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Action Button: Forward or Next 3">
            <a:hlinkClick r:id="" action="ppaction://noaction" highlightClick="1">
              <a:snd r:embed="rId6" name="21_les_epaules.wav"/>
            </a:hlinkClick>
          </p:cNvPr>
          <p:cNvSpPr/>
          <p:nvPr/>
        </p:nvSpPr>
        <p:spPr>
          <a:xfrm>
            <a:off x="534838" y="810884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Action Button: Forward or Next 4">
            <a:hlinkClick r:id="" action="ppaction://noaction" highlightClick="1">
              <a:snd r:embed="rId7" name="21_le_bras.wav"/>
            </a:hlinkClick>
          </p:cNvPr>
          <p:cNvSpPr/>
          <p:nvPr/>
        </p:nvSpPr>
        <p:spPr>
          <a:xfrm>
            <a:off x="534838" y="1432855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6" name="Action Button: Forward or Next 5">
            <a:hlinkClick r:id="" action="ppaction://noaction" highlightClick="1">
              <a:snd r:embed="rId8" name="21_le_coude.wav"/>
            </a:hlinkClick>
          </p:cNvPr>
          <p:cNvSpPr/>
          <p:nvPr/>
        </p:nvSpPr>
        <p:spPr>
          <a:xfrm>
            <a:off x="534838" y="2054826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7" name="Action Button: Forward or Next 6">
            <a:hlinkClick r:id="" action="ppaction://noaction" highlightClick="1">
              <a:snd r:embed="rId9" name="21_la_main.wav"/>
            </a:hlinkClick>
          </p:cNvPr>
          <p:cNvSpPr/>
          <p:nvPr/>
        </p:nvSpPr>
        <p:spPr>
          <a:xfrm>
            <a:off x="534838" y="2676797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8" name="Action Button: Forward or Next 7">
            <a:hlinkClick r:id="" action="ppaction://noaction" highlightClick="1">
              <a:snd r:embed="rId10" name="21_le_doigt.wav"/>
            </a:hlinkClick>
          </p:cNvPr>
          <p:cNvSpPr/>
          <p:nvPr/>
        </p:nvSpPr>
        <p:spPr>
          <a:xfrm>
            <a:off x="534838" y="3298768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9" name="Action Button: Forward or Next 8">
            <a:hlinkClick r:id="" action="ppaction://noaction" highlightClick="1">
              <a:snd r:embed="rId11" name="21_la_jambe.wav"/>
            </a:hlinkClick>
          </p:cNvPr>
          <p:cNvSpPr/>
          <p:nvPr/>
        </p:nvSpPr>
        <p:spPr>
          <a:xfrm>
            <a:off x="533312" y="3920739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0" name="Action Button: Forward or Next 9">
            <a:hlinkClick r:id="" action="ppaction://noaction" highlightClick="1">
              <a:snd r:embed="rId12" name="21_le_genou.wav"/>
            </a:hlinkClick>
          </p:cNvPr>
          <p:cNvSpPr/>
          <p:nvPr/>
        </p:nvSpPr>
        <p:spPr>
          <a:xfrm>
            <a:off x="533312" y="4525462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1" name="Action Button: Forward or Next 10">
            <a:hlinkClick r:id="" action="ppaction://noaction" highlightClick="1">
              <a:snd r:embed="rId13" name="21_le_pie.wav"/>
            </a:hlinkClick>
          </p:cNvPr>
          <p:cNvSpPr/>
          <p:nvPr/>
        </p:nvSpPr>
        <p:spPr>
          <a:xfrm>
            <a:off x="533312" y="5179826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12" name="Action Button: Forward or Next 11">
            <a:hlinkClick r:id="" action="ppaction://noaction" highlightClick="1">
              <a:snd r:embed="rId14" name="21_l'estomac.wav"/>
            </a:hlinkClick>
          </p:cNvPr>
          <p:cNvSpPr/>
          <p:nvPr/>
        </p:nvSpPr>
        <p:spPr>
          <a:xfrm>
            <a:off x="533312" y="5847034"/>
            <a:ext cx="723092" cy="57021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57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20" y="35388"/>
            <a:ext cx="8424936" cy="6647524"/>
          </a:xfrm>
          <a:prstGeom prst="rect">
            <a:avLst/>
          </a:prstGeom>
        </p:spPr>
      </p:pic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1257930" y="188913"/>
            <a:ext cx="8569325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la  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tete</a:t>
            </a:r>
            <a:endParaRPr lang="en-GB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les 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epaules</a:t>
            </a:r>
            <a:endParaRPr lang="en-GB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bras 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coude</a:t>
            </a:r>
            <a:endParaRPr lang="en-GB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la   main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doigt</a:t>
            </a:r>
            <a:endParaRPr lang="en-GB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la 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jambe</a:t>
            </a:r>
            <a:endParaRPr lang="en-GB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genou</a:t>
            </a:r>
            <a:endParaRPr lang="en-GB" altLang="en-US" dirty="0" smtClean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le   pied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AutoNum type="arabicPeriod"/>
            </a:pPr>
            <a:r>
              <a:rPr lang="en-GB" altLang="en-US" dirty="0" smtClean="0">
                <a:solidFill>
                  <a:prstClr val="black"/>
                </a:solidFill>
                <a:latin typeface="Arial" panose="020B0604020202020204" pitchFamily="34" charset="0"/>
              </a:rPr>
              <a:t> l’  </a:t>
            </a:r>
            <a:r>
              <a:rPr lang="en-GB" altLang="en-US" dirty="0" err="1" smtClean="0">
                <a:solidFill>
                  <a:prstClr val="black"/>
                </a:solidFill>
                <a:latin typeface="Arial" panose="020B0604020202020204" pitchFamily="34" charset="0"/>
              </a:rPr>
              <a:t>estpmac</a:t>
            </a:r>
            <a:endParaRPr lang="en-GB" altLang="en-US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95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581025" y="0"/>
            <a:ext cx="779938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XCCW Joined 6a" panose="03050602040000000000" pitchFamily="66" charset="0"/>
              </a:rPr>
              <a:t>Le </a:t>
            </a:r>
            <a:r>
              <a:rPr lang="en-GB" altLang="en-US" sz="4000" b="1" dirty="0" smtClean="0">
                <a:latin typeface="XCCW Joined 6a" panose="03050602040000000000" pitchFamily="66" charset="0"/>
              </a:rPr>
              <a:t>corps </a:t>
            </a:r>
            <a:r>
              <a:rPr lang="en-GB" altLang="en-US" sz="2000" b="1" dirty="0" smtClean="0">
                <a:latin typeface="XCCW Joined 6a" panose="03050602040000000000" pitchFamily="66" charset="0"/>
              </a:rPr>
              <a:t>– </a:t>
            </a:r>
            <a:r>
              <a:rPr lang="en-GB" altLang="en-US" sz="1400" b="1" dirty="0" smtClean="0">
                <a:latin typeface="XCCW Joined 6a" panose="03050602040000000000" pitchFamily="66" charset="0"/>
              </a:rPr>
              <a:t>how many labels can you remember</a:t>
            </a:r>
            <a:r>
              <a:rPr lang="en-GB" altLang="en-US" sz="2000" b="1" dirty="0" smtClean="0">
                <a:latin typeface="XCCW Joined 6a" panose="03050602040000000000" pitchFamily="66" charset="0"/>
              </a:rPr>
              <a:t>?</a:t>
            </a:r>
            <a:r>
              <a:rPr lang="en-GB" altLang="en-US" sz="4000" b="1" dirty="0" smtClean="0">
                <a:latin typeface="XCCW Joined 6a" panose="03050602040000000000" pitchFamily="66" charset="0"/>
              </a:rPr>
              <a:t> </a:t>
            </a:r>
            <a:endParaRPr lang="en-GB" altLang="en-US" sz="4000" b="1" dirty="0">
              <a:latin typeface="XCCW Joined 6a" panose="03050602040000000000" pitchFamily="66" charset="0"/>
            </a:endParaRPr>
          </a:p>
        </p:txBody>
      </p:sp>
      <p:pic>
        <p:nvPicPr>
          <p:cNvPr id="3074" name="Pictur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8" y="107950"/>
            <a:ext cx="4654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925513" y="882650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8" name="Straight Arrow Connector 7"/>
          <p:cNvCxnSpPr>
            <a:stCxn id="6" idx="3"/>
          </p:cNvCxnSpPr>
          <p:nvPr/>
        </p:nvCxnSpPr>
        <p:spPr>
          <a:xfrm>
            <a:off x="3119438" y="1135063"/>
            <a:ext cx="646112" cy="1238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5402263" y="2163763"/>
            <a:ext cx="2193925" cy="50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4830763" y="2416175"/>
            <a:ext cx="571500" cy="1762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6226175" y="2776538"/>
            <a:ext cx="2193925" cy="50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3" name="Straight Arrow Connector 12"/>
          <p:cNvCxnSpPr>
            <a:stCxn id="12" idx="1"/>
          </p:cNvCxnSpPr>
          <p:nvPr/>
        </p:nvCxnSpPr>
        <p:spPr>
          <a:xfrm flipH="1" flipV="1">
            <a:off x="5316538" y="2982913"/>
            <a:ext cx="909637" cy="4762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750888" y="2776538"/>
            <a:ext cx="2195512" cy="50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946400" y="3030538"/>
            <a:ext cx="495300" cy="33655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39763" y="3460750"/>
            <a:ext cx="2195512" cy="5064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836863" y="3713163"/>
            <a:ext cx="434975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6326188" y="3460750"/>
            <a:ext cx="2193925" cy="5064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3" name="Straight Arrow Connector 22"/>
          <p:cNvCxnSpPr>
            <a:stCxn id="22" idx="1"/>
          </p:cNvCxnSpPr>
          <p:nvPr/>
        </p:nvCxnSpPr>
        <p:spPr>
          <a:xfrm flipH="1" flipV="1">
            <a:off x="5770563" y="3419475"/>
            <a:ext cx="555625" cy="2936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695325" y="4167188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2879725" y="3819525"/>
            <a:ext cx="1479550" cy="6096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6326188" y="4403725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4959350" y="4695825"/>
            <a:ext cx="1366838" cy="62071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1023938" y="5000625"/>
            <a:ext cx="2195512" cy="50641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3205163" y="5253038"/>
            <a:ext cx="820737" cy="25400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6326188" y="5635625"/>
            <a:ext cx="2193925" cy="5048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36" name="Straight Arrow Connector 35"/>
          <p:cNvCxnSpPr/>
          <p:nvPr/>
        </p:nvCxnSpPr>
        <p:spPr>
          <a:xfrm flipH="1">
            <a:off x="5518150" y="5911850"/>
            <a:ext cx="793750" cy="13176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96" name="TextBox 1"/>
          <p:cNvSpPr txBox="1">
            <a:spLocks noChangeArrowheads="1"/>
          </p:cNvSpPr>
          <p:nvPr/>
        </p:nvSpPr>
        <p:spPr bwMode="auto">
          <a:xfrm>
            <a:off x="911225" y="842963"/>
            <a:ext cx="5762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3097" name="TextBox 24"/>
          <p:cNvSpPr txBox="1">
            <a:spLocks noChangeArrowheads="1"/>
          </p:cNvSpPr>
          <p:nvPr/>
        </p:nvSpPr>
        <p:spPr bwMode="auto">
          <a:xfrm>
            <a:off x="5338763" y="2111375"/>
            <a:ext cx="5762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3098" name="TextBox 27"/>
          <p:cNvSpPr txBox="1">
            <a:spLocks noChangeArrowheads="1"/>
          </p:cNvSpPr>
          <p:nvPr/>
        </p:nvSpPr>
        <p:spPr bwMode="auto">
          <a:xfrm>
            <a:off x="6210300" y="2746375"/>
            <a:ext cx="577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0070C0"/>
                </a:solidFill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3099" name="TextBox 30"/>
          <p:cNvSpPr txBox="1">
            <a:spLocks noChangeArrowheads="1"/>
          </p:cNvSpPr>
          <p:nvPr/>
        </p:nvSpPr>
        <p:spPr bwMode="auto">
          <a:xfrm>
            <a:off x="722313" y="2727325"/>
            <a:ext cx="577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0070C0"/>
                </a:solidFill>
                <a:latin typeface="Arial" panose="020B0604020202020204" pitchFamily="34" charset="0"/>
              </a:rPr>
              <a:t>4</a:t>
            </a:r>
          </a:p>
        </p:txBody>
      </p:sp>
      <p:sp>
        <p:nvSpPr>
          <p:cNvPr id="3100" name="TextBox 33"/>
          <p:cNvSpPr txBox="1">
            <a:spLocks noChangeArrowheads="1"/>
          </p:cNvSpPr>
          <p:nvPr/>
        </p:nvSpPr>
        <p:spPr bwMode="auto">
          <a:xfrm>
            <a:off x="646113" y="3417888"/>
            <a:ext cx="577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5</a:t>
            </a:r>
          </a:p>
        </p:txBody>
      </p:sp>
      <p:sp>
        <p:nvSpPr>
          <p:cNvPr id="3101" name="TextBox 36"/>
          <p:cNvSpPr txBox="1">
            <a:spLocks noChangeArrowheads="1"/>
          </p:cNvSpPr>
          <p:nvPr/>
        </p:nvSpPr>
        <p:spPr bwMode="auto">
          <a:xfrm>
            <a:off x="6281738" y="3451225"/>
            <a:ext cx="5762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0070C0"/>
                </a:solidFill>
                <a:latin typeface="Arial" panose="020B0604020202020204" pitchFamily="34" charset="0"/>
              </a:rPr>
              <a:t>6</a:t>
            </a:r>
          </a:p>
        </p:txBody>
      </p:sp>
      <p:sp>
        <p:nvSpPr>
          <p:cNvPr id="3102" name="TextBox 37"/>
          <p:cNvSpPr txBox="1">
            <a:spLocks noChangeArrowheads="1"/>
          </p:cNvSpPr>
          <p:nvPr/>
        </p:nvSpPr>
        <p:spPr bwMode="auto">
          <a:xfrm>
            <a:off x="622300" y="4116388"/>
            <a:ext cx="577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0070C0"/>
                </a:solidFill>
                <a:latin typeface="Arial" panose="020B0604020202020204" pitchFamily="34" charset="0"/>
              </a:rPr>
              <a:t>7</a:t>
            </a:r>
          </a:p>
        </p:txBody>
      </p:sp>
      <p:sp>
        <p:nvSpPr>
          <p:cNvPr id="3103" name="TextBox 38"/>
          <p:cNvSpPr txBox="1">
            <a:spLocks noChangeArrowheads="1"/>
          </p:cNvSpPr>
          <p:nvPr/>
        </p:nvSpPr>
        <p:spPr bwMode="auto">
          <a:xfrm>
            <a:off x="6242050" y="4400550"/>
            <a:ext cx="577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70C0"/>
                </a:solidFill>
                <a:latin typeface="Arial" panose="020B0604020202020204" pitchFamily="34" charset="0"/>
              </a:rPr>
              <a:t>8</a:t>
            </a:r>
          </a:p>
        </p:txBody>
      </p:sp>
      <p:sp>
        <p:nvSpPr>
          <p:cNvPr id="3104" name="TextBox 39"/>
          <p:cNvSpPr txBox="1">
            <a:spLocks noChangeArrowheads="1"/>
          </p:cNvSpPr>
          <p:nvPr/>
        </p:nvSpPr>
        <p:spPr bwMode="auto">
          <a:xfrm>
            <a:off x="974725" y="4981575"/>
            <a:ext cx="5762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9</a:t>
            </a:r>
          </a:p>
        </p:txBody>
      </p:sp>
      <p:sp>
        <p:nvSpPr>
          <p:cNvPr id="3105" name="TextBox 40"/>
          <p:cNvSpPr txBox="1">
            <a:spLocks noChangeArrowheads="1"/>
          </p:cNvSpPr>
          <p:nvPr/>
        </p:nvSpPr>
        <p:spPr bwMode="auto">
          <a:xfrm>
            <a:off x="6326188" y="5607050"/>
            <a:ext cx="723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0070C0"/>
                </a:solidFill>
                <a:latin typeface="Arial" panose="020B0604020202020204" pitchFamily="34" charset="0"/>
              </a:rPr>
              <a:t>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20" y="35388"/>
            <a:ext cx="8424936" cy="66475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>
                <a:latin typeface="XCCW Joined 6a" panose="03050602040000000000" pitchFamily="66" charset="0"/>
              </a:rPr>
              <a:t>Va</a:t>
            </a:r>
            <a:r>
              <a:rPr lang="en-GB" dirty="0" smtClean="0">
                <a:latin typeface="XCCW Joined 6a" panose="03050602040000000000" pitchFamily="66" charset="0"/>
              </a:rPr>
              <a:t>-</a:t>
            </a:r>
            <a:r>
              <a:rPr lang="en-GB" dirty="0" err="1" smtClean="0">
                <a:latin typeface="XCCW Joined 6a" panose="03050602040000000000" pitchFamily="66" charset="0"/>
              </a:rPr>
              <a:t>t’en</a:t>
            </a:r>
            <a:r>
              <a:rPr lang="en-GB" dirty="0" smtClean="0">
                <a:latin typeface="XCCW Joined 6a" panose="03050602040000000000" pitchFamily="66" charset="0"/>
              </a:rPr>
              <a:t>-grand </a:t>
            </a:r>
            <a:r>
              <a:rPr lang="en-GB" dirty="0" err="1" smtClean="0">
                <a:latin typeface="XCCW Joined 6a" panose="03050602040000000000" pitchFamily="66" charset="0"/>
              </a:rPr>
              <a:t>monstre</a:t>
            </a:r>
            <a:r>
              <a:rPr lang="en-GB" dirty="0" smtClean="0">
                <a:latin typeface="XCCW Joined 6a" panose="03050602040000000000" pitchFamily="66" charset="0"/>
              </a:rPr>
              <a:t> vert</a:t>
            </a:r>
            <a:br>
              <a:rPr lang="en-GB" dirty="0" smtClean="0">
                <a:latin typeface="XCCW Joined 6a" panose="03050602040000000000" pitchFamily="66" charset="0"/>
              </a:rPr>
            </a:b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>
                <a:hlinkClick r:id="rId4"/>
              </a:rPr>
              <a:t>https://www.youtube.com/watch?v=BwGzcbsaPyA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u="sng" dirty="0">
                <a:hlinkClick r:id="rId5"/>
              </a:rPr>
              <a:t>https://www.youtube.com/watch?v=0EFXCdryyRM</a:t>
            </a:r>
            <a:endParaRPr lang="en-GB" dirty="0"/>
          </a:p>
        </p:txBody>
      </p:sp>
      <p:pic>
        <p:nvPicPr>
          <p:cNvPr id="2050" name="Picture 2" descr="Image result for va t'en grand monstre ver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251" y="2493057"/>
            <a:ext cx="3016473" cy="301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393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160</TotalTime>
  <Words>162</Words>
  <Application>Microsoft Office PowerPoint</Application>
  <PresentationFormat>On-screen Show (4:3)</PresentationFormat>
  <Paragraphs>54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XCCW Joined 6a</vt:lpstr>
      <vt:lpstr>Office Theme</vt:lpstr>
      <vt:lpstr>1_Office Theme</vt:lpstr>
      <vt:lpstr>FRENCH</vt:lpstr>
      <vt:lpstr>PowerPoint Presentation</vt:lpstr>
      <vt:lpstr>PowerPoint Presentation</vt:lpstr>
      <vt:lpstr>PowerPoint Presentation</vt:lpstr>
      <vt:lpstr>PowerPoint Presentation</vt:lpstr>
      <vt:lpstr>Va-t’en-grand monstre vert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55WD</dc:creator>
  <cp:lastModifiedBy>Dawn Murphy</cp:lastModifiedBy>
  <cp:revision>27</cp:revision>
  <dcterms:created xsi:type="dcterms:W3CDTF">2014-08-13T11:33:11Z</dcterms:created>
  <dcterms:modified xsi:type="dcterms:W3CDTF">2021-02-08T11:53:32Z</dcterms:modified>
</cp:coreProperties>
</file>