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B10B3-BADC-4FF9-9A6A-14FD20588C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0A069-1014-44C1-8ACF-FB3688CA2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09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B10B3-BADC-4FF9-9A6A-14FD20588C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0A069-1014-44C1-8ACF-FB3688CA2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297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B10B3-BADC-4FF9-9A6A-14FD20588C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0A069-1014-44C1-8ACF-FB3688CA2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315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B10B3-BADC-4FF9-9A6A-14FD20588C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0A069-1014-44C1-8ACF-FB3688CA2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411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B10B3-BADC-4FF9-9A6A-14FD20588C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0A069-1014-44C1-8ACF-FB3688CA2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375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B10B3-BADC-4FF9-9A6A-14FD20588C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0A069-1014-44C1-8ACF-FB3688CA2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424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B10B3-BADC-4FF9-9A6A-14FD20588C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0A069-1014-44C1-8ACF-FB3688CA2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260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B10B3-BADC-4FF9-9A6A-14FD20588C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0A069-1014-44C1-8ACF-FB3688CA2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670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B10B3-BADC-4FF9-9A6A-14FD20588C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0A069-1014-44C1-8ACF-FB3688CA2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762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B10B3-BADC-4FF9-9A6A-14FD20588C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0A069-1014-44C1-8ACF-FB3688CA2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780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B10B3-BADC-4FF9-9A6A-14FD20588C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0A069-1014-44C1-8ACF-FB3688CA2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653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2B10B3-BADC-4FF9-9A6A-14FD20588C6E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0A069-1014-44C1-8ACF-FB3688CA20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687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teach/class-clips-video/english-ks1--ks2-where-do-you-put-capital-letters/zkbhf4j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IrqiehzpcTg&amp;feature=emb_logo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0050" y="257175"/>
            <a:ext cx="11401425" cy="6386513"/>
          </a:xfrm>
          <a:prstGeom prst="rec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Capital letters and Full Stops</a:t>
            </a:r>
            <a:endParaRPr lang="en-GB" sz="7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6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0050" y="257175"/>
            <a:ext cx="11401425" cy="6386513"/>
          </a:xfrm>
          <a:prstGeom prst="rec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r>
              <a:rPr lang="en-GB" dirty="0" smtClean="0"/>
              <a:t>https://www.bbc.co.uk/teach/class-clips-video/english-ks1--ks2-where-do-you-put-capital-letters/zkbhf4j</a:t>
            </a:r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Watch this video on Capital Letters</a:t>
            </a:r>
            <a:endParaRPr lang="en-GB" sz="4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Content Placeholder 6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32107" y="1825625"/>
            <a:ext cx="772778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32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0050" y="257175"/>
            <a:ext cx="11401425" cy="6386513"/>
          </a:xfrm>
          <a:prstGeom prst="rec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 of the following do we need capital letters for? Colour them in. </a:t>
            </a:r>
            <a:endParaRPr lang="en-GB" sz="4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971693" y="4143375"/>
            <a:ext cx="2930770" cy="122579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GB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Names of people</a:t>
            </a:r>
            <a:endParaRPr lang="en-GB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838200" y="1900237"/>
            <a:ext cx="3781425" cy="7491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Names of places</a:t>
            </a:r>
            <a:endParaRPr lang="en-GB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7572374" y="1900237"/>
            <a:ext cx="3781425" cy="10305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Start of a sentence</a:t>
            </a:r>
            <a:endParaRPr lang="en-GB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838199" y="4271962"/>
            <a:ext cx="3781425" cy="2033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0" name="Content Placeholder 1"/>
          <p:cNvSpPr txBox="1">
            <a:spLocks/>
          </p:cNvSpPr>
          <p:nvPr/>
        </p:nvSpPr>
        <p:spPr>
          <a:xfrm>
            <a:off x="838199" y="4143375"/>
            <a:ext cx="3781425" cy="5927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pronoun I</a:t>
            </a:r>
            <a:endParaRPr lang="en-GB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Content Placeholder 1"/>
          <p:cNvSpPr txBox="1">
            <a:spLocks/>
          </p:cNvSpPr>
          <p:nvPr/>
        </p:nvSpPr>
        <p:spPr>
          <a:xfrm>
            <a:off x="4843462" y="1900237"/>
            <a:ext cx="2505074" cy="7491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 nouns</a:t>
            </a:r>
            <a:endParaRPr lang="en-GB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Content Placeholder 1"/>
          <p:cNvSpPr txBox="1">
            <a:spLocks/>
          </p:cNvSpPr>
          <p:nvPr/>
        </p:nvSpPr>
        <p:spPr>
          <a:xfrm>
            <a:off x="4843462" y="4143375"/>
            <a:ext cx="2728912" cy="9587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Names of countries</a:t>
            </a:r>
            <a:endParaRPr lang="en-GB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5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0050" y="257175"/>
            <a:ext cx="11401425" cy="6386513"/>
          </a:xfrm>
          <a:prstGeom prst="rec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Zara has forgotten to use capital letters in her writing. Can you rewrite her sentence?</a:t>
            </a:r>
            <a:endParaRPr lang="en-GB" sz="4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838199" y="4271962"/>
            <a:ext cx="3781425" cy="2033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4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4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GB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had a coffee this morning at my table and the coffee beans were from </a:t>
            </a:r>
            <a:r>
              <a:rPr lang="en-GB" sz="4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africa</a:t>
            </a:r>
            <a:r>
              <a:rPr lang="en-GB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 </a:t>
            </a:r>
            <a:endParaRPr lang="en-GB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48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0050" y="257175"/>
            <a:ext cx="11401425" cy="6386513"/>
          </a:xfrm>
          <a:prstGeom prst="rec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42962" y="6897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 you write your own sentence using capital letters? Use the picture to help you.</a:t>
            </a:r>
            <a:endParaRPr lang="en-GB" sz="4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838199" y="4271962"/>
            <a:ext cx="3781425" cy="2033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pic>
        <p:nvPicPr>
          <p:cNvPr id="1026" name="Picture 2" descr="Bicycle Uphill Stock Illustrations – 67 Bicycle Uphill Stock Illustrations,  Vectors &amp; Clipart - Dreamstim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983" y="1690688"/>
            <a:ext cx="3056709" cy="2036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30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0050" y="257175"/>
            <a:ext cx="11401425" cy="6386513"/>
          </a:xfrm>
          <a:prstGeom prst="rec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Watch this video about full stops.</a:t>
            </a:r>
            <a:endParaRPr lang="en-GB" sz="4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838199" y="4271962"/>
            <a:ext cx="3781425" cy="2033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4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200" y="2005012"/>
            <a:ext cx="5943600" cy="28479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71799" y="5271760"/>
            <a:ext cx="73217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https://www.youtube.com/watch?v=IrqiehzpcTg&amp;feature=emb_logo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50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5287" y="204924"/>
            <a:ext cx="11401425" cy="6386513"/>
          </a:xfrm>
          <a:prstGeom prst="rec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words in this sentence have been mixed around. Can you fix it?</a:t>
            </a:r>
            <a:endParaRPr lang="en-GB" sz="4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838199" y="4271962"/>
            <a:ext cx="3781425" cy="2033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204958"/>
          </a:xfrm>
        </p:spPr>
        <p:txBody>
          <a:bodyPr>
            <a:normAutofit fontScale="92500" lnSpcReduction="10000"/>
          </a:bodyPr>
          <a:lstStyle/>
          <a:p>
            <a:endParaRPr lang="en-GB" sz="4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bike The went down hill. the</a:t>
            </a:r>
          </a:p>
        </p:txBody>
      </p:sp>
      <p:sp>
        <p:nvSpPr>
          <p:cNvPr id="6" name="Content Placeholder 12"/>
          <p:cNvSpPr txBox="1">
            <a:spLocks/>
          </p:cNvSpPr>
          <p:nvPr/>
        </p:nvSpPr>
        <p:spPr>
          <a:xfrm>
            <a:off x="838199" y="3180557"/>
            <a:ext cx="10515600" cy="2577169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4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4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4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Did you get it correct?</a:t>
            </a:r>
          </a:p>
          <a:p>
            <a:endParaRPr lang="en-GB" sz="4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bike went down the hill.</a:t>
            </a:r>
            <a:endParaRPr lang="en-GB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8175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5287" y="204924"/>
            <a:ext cx="11401425" cy="6386513"/>
          </a:xfrm>
          <a:prstGeom prst="rec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 you spot the mistake?</a:t>
            </a:r>
            <a:endParaRPr lang="en-GB" sz="4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838199" y="4271962"/>
            <a:ext cx="3781425" cy="2033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204958"/>
          </a:xfrm>
        </p:spPr>
        <p:txBody>
          <a:bodyPr>
            <a:normAutofit lnSpcReduction="10000"/>
          </a:bodyPr>
          <a:lstStyle/>
          <a:p>
            <a:endParaRPr lang="en-GB" sz="4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saw a black. Cat </a:t>
            </a:r>
          </a:p>
        </p:txBody>
      </p:sp>
      <p:sp>
        <p:nvSpPr>
          <p:cNvPr id="6" name="Content Placeholder 12"/>
          <p:cNvSpPr txBox="1">
            <a:spLocks/>
          </p:cNvSpPr>
          <p:nvPr/>
        </p:nvSpPr>
        <p:spPr>
          <a:xfrm>
            <a:off x="838199" y="3180557"/>
            <a:ext cx="10515600" cy="257716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4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4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Did you get it correct?</a:t>
            </a:r>
          </a:p>
          <a:p>
            <a:endParaRPr lang="en-GB" sz="4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saw a black cat. </a:t>
            </a:r>
            <a:endParaRPr lang="en-GB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467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5287" y="204924"/>
            <a:ext cx="11401425" cy="6386513"/>
          </a:xfrm>
          <a:prstGeom prst="rec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 you write your own sentence using a full stop? Use the picture to help you.</a:t>
            </a:r>
            <a:endParaRPr lang="en-GB" sz="4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Content Placeholder 1"/>
          <p:cNvSpPr txBox="1">
            <a:spLocks/>
          </p:cNvSpPr>
          <p:nvPr/>
        </p:nvSpPr>
        <p:spPr>
          <a:xfrm>
            <a:off x="838199" y="4271962"/>
            <a:ext cx="3781425" cy="2033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pic>
        <p:nvPicPr>
          <p:cNvPr id="8" name="Picture 2" descr="Bicycle Uphill Stock Illustrations – 67 Bicycle Uphill Stock Illustrations,  Vectors &amp; Clipart - Dreamstim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316" y="1690688"/>
            <a:ext cx="3114940" cy="207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94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187</Words>
  <Application>Microsoft Office PowerPoint</Application>
  <PresentationFormat>Widescreen</PresentationFormat>
  <Paragraphs>132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Tahoma</vt:lpstr>
      <vt:lpstr>Office Theme</vt:lpstr>
      <vt:lpstr>Capital letters and Full Stops</vt:lpstr>
      <vt:lpstr>Watch this video on Capital Letters</vt:lpstr>
      <vt:lpstr>Which of the following do we need capital letters for? Colour them in. </vt:lpstr>
      <vt:lpstr>Zara has forgotten to use capital letters in her writing. Can you rewrite her sentence?</vt:lpstr>
      <vt:lpstr>Can you write your own sentence using capital letters? Use the picture to help you.</vt:lpstr>
      <vt:lpstr>Watch this video about full stops.</vt:lpstr>
      <vt:lpstr>The words in this sentence have been mixed around. Can you fix it?</vt:lpstr>
      <vt:lpstr>Can you spot the mistake?</vt:lpstr>
      <vt:lpstr>Can you write your own sentence using a full stop? Use the picture to help you.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Capital letters and Full Stops</dc:title>
  <dc:creator>Brad Phillips</dc:creator>
  <cp:lastModifiedBy>Brad Phillips</cp:lastModifiedBy>
  <cp:revision>5</cp:revision>
  <dcterms:created xsi:type="dcterms:W3CDTF">2021-01-28T11:47:22Z</dcterms:created>
  <dcterms:modified xsi:type="dcterms:W3CDTF">2021-01-28T12:33:56Z</dcterms:modified>
</cp:coreProperties>
</file>