
<file path=[Content_Types].xml><?xml version="1.0" encoding="utf-8"?>
<Types xmlns="http://schemas.openxmlformats.org/package/2006/content-types">
  <Default Extension="png" ContentType="image/png"/>
  <Default Extension="mp3" ContentType="audio/mpe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5"/>
  </p:notesMasterIdLst>
  <p:sldIdLst>
    <p:sldId id="376" r:id="rId2"/>
    <p:sldId id="377" r:id="rId3"/>
    <p:sldId id="378" r:id="rId4"/>
    <p:sldId id="379" r:id="rId5"/>
    <p:sldId id="335" r:id="rId6"/>
    <p:sldId id="269" r:id="rId7"/>
    <p:sldId id="270" r:id="rId8"/>
    <p:sldId id="271" r:id="rId9"/>
    <p:sldId id="272" r:id="rId10"/>
    <p:sldId id="273" r:id="rId11"/>
    <p:sldId id="274" r:id="rId12"/>
    <p:sldId id="275" r:id="rId13"/>
    <p:sldId id="375" r:id="rId14"/>
    <p:sldId id="276" r:id="rId15"/>
    <p:sldId id="336" r:id="rId16"/>
    <p:sldId id="337" r:id="rId17"/>
    <p:sldId id="338" r:id="rId18"/>
    <p:sldId id="339" r:id="rId19"/>
    <p:sldId id="340" r:id="rId20"/>
    <p:sldId id="341" r:id="rId21"/>
    <p:sldId id="342" r:id="rId22"/>
    <p:sldId id="343" r:id="rId23"/>
    <p:sldId id="344" r:id="rId24"/>
    <p:sldId id="345" r:id="rId25"/>
    <p:sldId id="346" r:id="rId26"/>
    <p:sldId id="347" r:id="rId27"/>
    <p:sldId id="348" r:id="rId28"/>
    <p:sldId id="349" r:id="rId29"/>
    <p:sldId id="350" r:id="rId30"/>
    <p:sldId id="351" r:id="rId31"/>
    <p:sldId id="352" r:id="rId32"/>
    <p:sldId id="353" r:id="rId33"/>
    <p:sldId id="354" r:id="rId34"/>
    <p:sldId id="355" r:id="rId35"/>
    <p:sldId id="356" r:id="rId36"/>
    <p:sldId id="357" r:id="rId37"/>
    <p:sldId id="358" r:id="rId38"/>
    <p:sldId id="359" r:id="rId39"/>
    <p:sldId id="360" r:id="rId40"/>
    <p:sldId id="361" r:id="rId41"/>
    <p:sldId id="362" r:id="rId42"/>
    <p:sldId id="363" r:id="rId43"/>
    <p:sldId id="364" r:id="rId44"/>
    <p:sldId id="365" r:id="rId45"/>
    <p:sldId id="366" r:id="rId46"/>
    <p:sldId id="367" r:id="rId47"/>
    <p:sldId id="368" r:id="rId48"/>
    <p:sldId id="369" r:id="rId49"/>
    <p:sldId id="370" r:id="rId50"/>
    <p:sldId id="371" r:id="rId51"/>
    <p:sldId id="372" r:id="rId52"/>
    <p:sldId id="373" r:id="rId53"/>
    <p:sldId id="380" r:id="rId54"/>
  </p:sldIdLst>
  <p:sldSz cx="9144000" cy="6858000" type="screen4x3"/>
  <p:notesSz cx="6858000" cy="9144000"/>
  <p:defaultTextStyle>
    <a:defPPr>
      <a:defRPr lang="en-GB"/>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FF00"/>
    <a:srgbClr val="FF0000"/>
    <a:srgbClr val="3333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26" autoAdjust="0"/>
    <p:restoredTop sz="88330" autoAdjust="0"/>
  </p:normalViewPr>
  <p:slideViewPr>
    <p:cSldViewPr>
      <p:cViewPr varScale="1">
        <p:scale>
          <a:sx n="65" d="100"/>
          <a:sy n="65" d="100"/>
        </p:scale>
        <p:origin x="1548" y="6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3250" name="Rectangle 2"/>
          <p:cNvSpPr>
            <a:spLocks noGrp="1" noChangeArrowheads="1"/>
          </p:cNvSpPr>
          <p:nvPr>
            <p:ph type="hdr" sz="quarter"/>
          </p:nvPr>
        </p:nvSpPr>
        <p:spPr bwMode="auto">
          <a:xfrm>
            <a:off x="0" y="0"/>
            <a:ext cx="2971800" cy="45720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eaLnBrk="1" hangingPunct="1">
              <a:defRPr sz="1200">
                <a:cs typeface="+mn-cs"/>
              </a:defRPr>
            </a:lvl1pPr>
          </a:lstStyle>
          <a:p>
            <a:pPr>
              <a:defRPr/>
            </a:pPr>
            <a:endParaRPr lang="en-GB"/>
          </a:p>
        </p:txBody>
      </p:sp>
      <p:sp>
        <p:nvSpPr>
          <p:cNvPr id="53251" name="Rectangle 3"/>
          <p:cNvSpPr>
            <a:spLocks noGrp="1" noChangeArrowheads="1"/>
          </p:cNvSpPr>
          <p:nvPr>
            <p:ph type="dt" idx="1"/>
          </p:nvPr>
        </p:nvSpPr>
        <p:spPr bwMode="auto">
          <a:xfrm>
            <a:off x="3884613" y="0"/>
            <a:ext cx="2971800" cy="45720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r" eaLnBrk="1" hangingPunct="1">
              <a:defRPr sz="1200">
                <a:cs typeface="+mn-cs"/>
              </a:defRPr>
            </a:lvl1pPr>
          </a:lstStyle>
          <a:p>
            <a:pPr>
              <a:defRPr/>
            </a:pPr>
            <a:endParaRPr lang="en-GB"/>
          </a:p>
        </p:txBody>
      </p:sp>
      <p:sp>
        <p:nvSpPr>
          <p:cNvPr id="205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3" name="Rectangle 5"/>
          <p:cNvSpPr>
            <a:spLocks noGrp="1" noChangeArrowheads="1"/>
          </p:cNvSpPr>
          <p:nvPr>
            <p:ph type="body" sz="quarter" idx="3"/>
          </p:nvPr>
        </p:nvSpPr>
        <p:spPr bwMode="auto">
          <a:xfrm>
            <a:off x="685800" y="4343400"/>
            <a:ext cx="5486400" cy="4114800"/>
          </a:xfrm>
          <a:prstGeom prst="rect">
            <a:avLst/>
          </a:prstGeom>
          <a:noFill/>
          <a:ln>
            <a:noFill/>
          </a:ln>
          <a:effectLst/>
          <a:extLst/>
        </p:spPr>
        <p:txBody>
          <a:bodyPr vert="horz" wrap="square" lIns="91440" tIns="45720" rIns="91440" bIns="45720" numCol="1" anchor="t" anchorCtr="0" compatLnSpc="1">
            <a:prstTxWarp prst="textNoShape">
              <a:avLst/>
            </a:prstTxWarp>
          </a:bodyPr>
          <a:lstStyle/>
          <a:p>
            <a:pPr lvl="0"/>
            <a:r>
              <a:rPr lang="en-GB" noProof="0" smtClean="0"/>
              <a:t>Click to edit Master text styles</a:t>
            </a:r>
          </a:p>
          <a:p>
            <a:pPr lvl="1"/>
            <a:r>
              <a:rPr lang="en-GB" noProof="0" smtClean="0"/>
              <a:t>Second level</a:t>
            </a:r>
          </a:p>
          <a:p>
            <a:pPr lvl="2"/>
            <a:r>
              <a:rPr lang="en-GB" noProof="0" smtClean="0"/>
              <a:t>Third level</a:t>
            </a:r>
          </a:p>
          <a:p>
            <a:pPr lvl="3"/>
            <a:r>
              <a:rPr lang="en-GB" noProof="0" smtClean="0"/>
              <a:t>Fourth level</a:t>
            </a:r>
          </a:p>
          <a:p>
            <a:pPr lvl="4"/>
            <a:r>
              <a:rPr lang="en-GB" noProof="0" smtClean="0"/>
              <a:t>Fifth level</a:t>
            </a:r>
          </a:p>
        </p:txBody>
      </p:sp>
      <p:sp>
        <p:nvSpPr>
          <p:cNvPr id="53254" name="Rectangle 6"/>
          <p:cNvSpPr>
            <a:spLocks noGrp="1" noChangeArrowheads="1"/>
          </p:cNvSpPr>
          <p:nvPr>
            <p:ph type="ftr" sz="quarter" idx="4"/>
          </p:nvPr>
        </p:nvSpPr>
        <p:spPr bwMode="auto">
          <a:xfrm>
            <a:off x="0" y="8685213"/>
            <a:ext cx="2971800" cy="457200"/>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eaLnBrk="1" hangingPunct="1">
              <a:defRPr sz="1200">
                <a:cs typeface="+mn-cs"/>
              </a:defRPr>
            </a:lvl1pPr>
          </a:lstStyle>
          <a:p>
            <a:pPr>
              <a:defRPr/>
            </a:pPr>
            <a:endParaRPr lang="en-GB"/>
          </a:p>
        </p:txBody>
      </p:sp>
      <p:sp>
        <p:nvSpPr>
          <p:cNvPr id="53255" name="Rectangle 7"/>
          <p:cNvSpPr>
            <a:spLocks noGrp="1" noChangeArrowheads="1"/>
          </p:cNvSpPr>
          <p:nvPr>
            <p:ph type="sldNum" sz="quarter" idx="5"/>
          </p:nvPr>
        </p:nvSpPr>
        <p:spPr bwMode="auto">
          <a:xfrm>
            <a:off x="3884613" y="8685213"/>
            <a:ext cx="2971800" cy="457200"/>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lgn="r" eaLnBrk="1" hangingPunct="1">
              <a:defRPr sz="1200" smtClean="0"/>
            </a:lvl1pPr>
          </a:lstStyle>
          <a:p>
            <a:pPr>
              <a:defRPr/>
            </a:pPr>
            <a:fld id="{EAB9BD11-C060-449C-8228-6D3161C66930}" type="slidenum">
              <a:rPr lang="en-GB" altLang="en-US"/>
              <a:pPr>
                <a:defRPr/>
              </a:pPr>
              <a:t>‹#›</a:t>
            </a:fld>
            <a:endParaRPr lang="en-GB" altLang="en-US"/>
          </a:p>
        </p:txBody>
      </p:sp>
    </p:spTree>
    <p:extLst>
      <p:ext uri="{BB962C8B-B14F-4D97-AF65-F5344CB8AC3E}">
        <p14:creationId xmlns:p14="http://schemas.microsoft.com/office/powerpoint/2010/main" val="228012318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F4BC0434-312F-43FA-9D82-22D1B9596329}" type="slidenum">
              <a:rPr lang="en-GB" altLang="en-US"/>
              <a:pPr>
                <a:spcBef>
                  <a:spcPct val="0"/>
                </a:spcBef>
              </a:pPr>
              <a:t>5</a:t>
            </a:fld>
            <a:endParaRPr lang="en-GB" altLang="en-US"/>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dirty="0" smtClean="0">
                <a:latin typeface="Calibri" panose="020F0502020204030204" pitchFamily="34" charset="0"/>
              </a:rPr>
              <a:t>Nous </a:t>
            </a:r>
            <a:r>
              <a:rPr lang="en-GB" altLang="en-US" dirty="0" err="1" smtClean="0">
                <a:latin typeface="Calibri" panose="020F0502020204030204" pitchFamily="34" charset="0"/>
              </a:rPr>
              <a:t>allons</a:t>
            </a:r>
            <a:r>
              <a:rPr lang="en-GB" altLang="en-US" dirty="0" smtClean="0">
                <a:latin typeface="Calibri" panose="020F0502020204030204" pitchFamily="34" charset="0"/>
              </a:rPr>
              <a:t> </a:t>
            </a:r>
            <a:r>
              <a:rPr lang="en-GB" altLang="en-US" dirty="0" err="1" smtClean="0">
                <a:latin typeface="Calibri" panose="020F0502020204030204" pitchFamily="34" charset="0"/>
              </a:rPr>
              <a:t>apprendre</a:t>
            </a:r>
            <a:r>
              <a:rPr lang="en-GB" altLang="en-US" dirty="0" smtClean="0">
                <a:latin typeface="Calibri" panose="020F0502020204030204" pitchFamily="34" charset="0"/>
              </a:rPr>
              <a:t> les </a:t>
            </a:r>
            <a:r>
              <a:rPr lang="en-GB" altLang="en-US" dirty="0" err="1" smtClean="0">
                <a:latin typeface="Calibri" panose="020F0502020204030204" pitchFamily="34" charset="0"/>
              </a:rPr>
              <a:t>animaux</a:t>
            </a:r>
            <a:r>
              <a:rPr lang="en-GB" altLang="en-US" dirty="0" smtClean="0">
                <a:latin typeface="Calibri" panose="020F0502020204030204" pitchFamily="34" charset="0"/>
              </a:rPr>
              <a:t> = We are going to learn … animals. There follows an introduction to 8 masculine (blue background) &amp; 1 feminine (red background) animals. These will be the animals used as examples in the next lesson with colours (and adjectival agreement) so it is very important that the pupils are confident with the gender of these nouns.</a:t>
            </a:r>
          </a:p>
        </p:txBody>
      </p:sp>
    </p:spTree>
    <p:extLst>
      <p:ext uri="{BB962C8B-B14F-4D97-AF65-F5344CB8AC3E}">
        <p14:creationId xmlns:p14="http://schemas.microsoft.com/office/powerpoint/2010/main" val="818572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A31F328F-F0EC-4417-83DF-AFDFA16AB0F3}" type="slidenum">
              <a:rPr lang="en-GB" altLang="en-US"/>
              <a:pPr>
                <a:spcBef>
                  <a:spcPct val="0"/>
                </a:spcBef>
              </a:pPr>
              <a:t>7</a:t>
            </a:fld>
            <a:endParaRPr lang="en-GB" altLang="en-US"/>
          </a:p>
        </p:txBody>
      </p:sp>
      <p:sp>
        <p:nvSpPr>
          <p:cNvPr id="7171" name="Rectangle 2"/>
          <p:cNvSpPr>
            <a:spLocks noGrp="1" noRot="1" noChangeAspect="1" noChangeArrowheads="1" noTextEdit="1"/>
          </p:cNvSpPr>
          <p:nvPr>
            <p:ph type="sldImg"/>
          </p:nvPr>
        </p:nvSpPr>
        <p:spPr>
          <a:ln/>
        </p:spPr>
      </p:sp>
      <p:sp>
        <p:nvSpPr>
          <p:cNvPr id="7172"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smtClean="0"/>
              <a:t>Click on any part of the slide and the spelling will appear at the bottom of the box. You may want your pupils to predict the spelling before you reveal it. The hope is that pupils will be able to cope well with the spelling before of the work they have done with pronunciation and predicting spelling in the first unit.</a:t>
            </a:r>
          </a:p>
        </p:txBody>
      </p:sp>
    </p:spTree>
    <p:extLst>
      <p:ext uri="{BB962C8B-B14F-4D97-AF65-F5344CB8AC3E}">
        <p14:creationId xmlns:p14="http://schemas.microsoft.com/office/powerpoint/2010/main" val="35155022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7F867DC7-E60D-4C68-AEBB-314E343A2DDD}" type="slidenum">
              <a:rPr lang="en-GB" altLang="en-US"/>
              <a:pPr>
                <a:spcBef>
                  <a:spcPct val="0"/>
                </a:spcBef>
              </a:pPr>
              <a:t>15</a:t>
            </a:fld>
            <a:endParaRPr lang="en-GB" altLang="en-US"/>
          </a:p>
        </p:txBody>
      </p:sp>
      <p:sp>
        <p:nvSpPr>
          <p:cNvPr id="16387" name="Rectangle 2"/>
          <p:cNvSpPr>
            <a:spLocks noGrp="1" noRot="1" noChangeAspect="1" noChangeArrowheads="1" noTextEdit="1"/>
          </p:cNvSpPr>
          <p:nvPr>
            <p:ph type="sldImg"/>
          </p:nvPr>
        </p:nvSpPr>
        <p:spPr>
          <a:ln/>
        </p:spPr>
      </p:sp>
      <p:sp>
        <p:nvSpPr>
          <p:cNvPr id="1638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dirty="0" smtClean="0"/>
              <a:t>Decisions. In this activity pupils must choose between two animal options to identify the correct animal asked for in the question. There are various different praise words used in the audio if the pupils get the right answer. They are explained in the notes for each slide.</a:t>
            </a:r>
          </a:p>
        </p:txBody>
      </p:sp>
    </p:spTree>
    <p:extLst>
      <p:ext uri="{BB962C8B-B14F-4D97-AF65-F5344CB8AC3E}">
        <p14:creationId xmlns:p14="http://schemas.microsoft.com/office/powerpoint/2010/main" val="14259969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941B9414-5CF2-4584-97B3-FFC0957F4B8A}" type="slidenum">
              <a:rPr lang="en-GB" altLang="en-US"/>
              <a:pPr>
                <a:spcBef>
                  <a:spcPct val="0"/>
                </a:spcBef>
              </a:pPr>
              <a:t>16</a:t>
            </a:fld>
            <a:endParaRPr lang="en-GB" altLang="en-US"/>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dirty="0" smtClean="0"/>
              <a:t>Pupils must identify the animal asked for in the question (click to hear). I have used vowels to label the animals to allow pupils to revise/practise further the vowels from unit 1 which can pose ongoing problems with pronunciation. You may want to encourage pupils to come to the board to click on the animal to check their response is correct.  </a:t>
            </a:r>
          </a:p>
          <a:p>
            <a:pPr eaLnBrk="1" hangingPunct="1"/>
            <a:r>
              <a:rPr lang="en-GB" altLang="en-US" dirty="0" smtClean="0"/>
              <a:t>If they clic</a:t>
            </a:r>
            <a:r>
              <a:rPr lang="en-GB" altLang="en-US" baseline="0" dirty="0" smtClean="0"/>
              <a:t>k on the cat they hear ‘</a:t>
            </a:r>
            <a:r>
              <a:rPr lang="en-GB" altLang="en-US" baseline="0" dirty="0" err="1" smtClean="0"/>
              <a:t>Oui</a:t>
            </a:r>
            <a:r>
              <a:rPr lang="en-GB" altLang="en-US" baseline="0" dirty="0" smtClean="0"/>
              <a:t> </a:t>
            </a:r>
            <a:r>
              <a:rPr lang="en-GB" altLang="en-US" baseline="0" dirty="0" err="1" smtClean="0"/>
              <a:t>c’est</a:t>
            </a:r>
            <a:r>
              <a:rPr lang="en-GB" altLang="en-US" baseline="0" dirty="0" smtClean="0"/>
              <a:t> </a:t>
            </a:r>
            <a:r>
              <a:rPr lang="en-GB" altLang="en-US" baseline="0" dirty="0" err="1" smtClean="0"/>
              <a:t>vrai</a:t>
            </a:r>
            <a:r>
              <a:rPr lang="en-GB" altLang="en-US" baseline="0" dirty="0" smtClean="0"/>
              <a:t>’ – yes, that’s correct or on the dog, they hear ‘non, </a:t>
            </a:r>
            <a:r>
              <a:rPr lang="en-GB" altLang="en-US" baseline="0" dirty="0" err="1" smtClean="0"/>
              <a:t>c’est</a:t>
            </a:r>
            <a:r>
              <a:rPr lang="en-GB" altLang="en-US" baseline="0" dirty="0" smtClean="0"/>
              <a:t> faux’ – no, that’s wrong.</a:t>
            </a:r>
          </a:p>
          <a:p>
            <a:pPr eaLnBrk="1" hangingPunct="1"/>
            <a:r>
              <a:rPr lang="en-GB" altLang="en-US" baseline="0" dirty="0" smtClean="0"/>
              <a:t>The next slides repeat the same pattern with different animals.</a:t>
            </a:r>
            <a:endParaRPr lang="en-GB" altLang="en-US" dirty="0" smtClean="0"/>
          </a:p>
        </p:txBody>
      </p:sp>
    </p:spTree>
    <p:extLst>
      <p:ext uri="{BB962C8B-B14F-4D97-AF65-F5344CB8AC3E}">
        <p14:creationId xmlns:p14="http://schemas.microsoft.com/office/powerpoint/2010/main" val="2482170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10FC5254-A2BA-4E1F-A429-4DE3F04D74A0}" type="slidenum">
              <a:rPr lang="en-GB" altLang="en-US"/>
              <a:pPr>
                <a:spcBef>
                  <a:spcPct val="0"/>
                </a:spcBef>
              </a:pPr>
              <a:t>17</a:t>
            </a:fld>
            <a:endParaRPr lang="en-GB" altLang="en-US"/>
          </a:p>
        </p:txBody>
      </p:sp>
      <p:sp>
        <p:nvSpPr>
          <p:cNvPr id="20483" name="Rectangle 2"/>
          <p:cNvSpPr>
            <a:spLocks noGrp="1" noRot="1" noChangeAspect="1" noChangeArrowheads="1" noTextEdit="1"/>
          </p:cNvSpPr>
          <p:nvPr>
            <p:ph type="sldImg"/>
          </p:nvPr>
        </p:nvSpPr>
        <p:spPr>
          <a:ln/>
        </p:spPr>
      </p:sp>
      <p:sp>
        <p:nvSpPr>
          <p:cNvPr id="20484"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smtClean="0"/>
              <a:t>This time pupils will hear ‘génial’ (great) if they get the answer right.</a:t>
            </a:r>
          </a:p>
        </p:txBody>
      </p:sp>
    </p:spTree>
    <p:extLst>
      <p:ext uri="{BB962C8B-B14F-4D97-AF65-F5344CB8AC3E}">
        <p14:creationId xmlns:p14="http://schemas.microsoft.com/office/powerpoint/2010/main" val="29859165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A1FCE98A-717B-4D23-8E5B-7D956383F734}" type="slidenum">
              <a:rPr lang="en-GB" altLang="en-US"/>
              <a:pPr>
                <a:spcBef>
                  <a:spcPct val="0"/>
                </a:spcBef>
              </a:pPr>
              <a:t>18</a:t>
            </a:fld>
            <a:endParaRPr lang="en-GB" altLang="en-US"/>
          </a:p>
        </p:txBody>
      </p:sp>
      <p:sp>
        <p:nvSpPr>
          <p:cNvPr id="22531" name="Rectangle 2"/>
          <p:cNvSpPr>
            <a:spLocks noGrp="1" noRot="1" noChangeAspect="1" noChangeArrowheads="1" noTextEdit="1"/>
          </p:cNvSpPr>
          <p:nvPr>
            <p:ph type="sldImg"/>
          </p:nvPr>
        </p:nvSpPr>
        <p:spPr>
          <a:ln/>
        </p:spPr>
      </p:sp>
      <p:sp>
        <p:nvSpPr>
          <p:cNvPr id="22532"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smtClean="0"/>
              <a:t>This time pupils will hear ‘fantastique’ (fantastic) if they get the answer right.</a:t>
            </a:r>
          </a:p>
        </p:txBody>
      </p:sp>
    </p:spTree>
    <p:extLst>
      <p:ext uri="{BB962C8B-B14F-4D97-AF65-F5344CB8AC3E}">
        <p14:creationId xmlns:p14="http://schemas.microsoft.com/office/powerpoint/2010/main" val="11697652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E119D0E4-FB8D-4200-B387-82FA7B012C39}" type="slidenum">
              <a:rPr lang="en-GB" altLang="en-US"/>
              <a:pPr>
                <a:spcBef>
                  <a:spcPct val="0"/>
                </a:spcBef>
              </a:pPr>
              <a:t>19</a:t>
            </a:fld>
            <a:endParaRPr lang="en-GB" altLang="en-US"/>
          </a:p>
        </p:txBody>
      </p:sp>
      <p:sp>
        <p:nvSpPr>
          <p:cNvPr id="24579" name="Rectangle 2"/>
          <p:cNvSpPr>
            <a:spLocks noGrp="1" noRot="1" noChangeAspect="1" noChangeArrowheads="1" noTextEdit="1"/>
          </p:cNvSpPr>
          <p:nvPr>
            <p:ph type="sldImg"/>
          </p:nvPr>
        </p:nvSpPr>
        <p:spPr>
          <a:ln/>
        </p:spPr>
      </p:sp>
      <p:sp>
        <p:nvSpPr>
          <p:cNvPr id="24580"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smtClean="0"/>
              <a:t>This time pupils will hear mérveilleux </a:t>
            </a:r>
            <a:r>
              <a:rPr lang="en-GB" altLang="en-US" smtClean="0">
                <a:cs typeface="Arial" panose="020B0604020202020204" pitchFamily="34" charset="0"/>
              </a:rPr>
              <a:t>(marvelous) if they get the answer right.</a:t>
            </a:r>
          </a:p>
        </p:txBody>
      </p:sp>
    </p:spTree>
    <p:extLst>
      <p:ext uri="{BB962C8B-B14F-4D97-AF65-F5344CB8AC3E}">
        <p14:creationId xmlns:p14="http://schemas.microsoft.com/office/powerpoint/2010/main" val="15048479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EAB9BD11-C060-449C-8228-6D3161C66930}" type="slidenum">
              <a:rPr lang="en-GB" altLang="en-US" smtClean="0"/>
              <a:pPr>
                <a:defRPr/>
              </a:pPr>
              <a:t>20</a:t>
            </a:fld>
            <a:endParaRPr lang="en-GB" altLang="en-US"/>
          </a:p>
        </p:txBody>
      </p:sp>
    </p:spTree>
    <p:extLst>
      <p:ext uri="{BB962C8B-B14F-4D97-AF65-F5344CB8AC3E}">
        <p14:creationId xmlns:p14="http://schemas.microsoft.com/office/powerpoint/2010/main" val="235149215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73072835-BD0C-46C2-8182-487AD60DDDDA}" type="slidenum">
              <a:rPr lang="en-GB" altLang="en-US"/>
              <a:pPr>
                <a:spcBef>
                  <a:spcPct val="0"/>
                </a:spcBef>
              </a:pPr>
              <a:t>25</a:t>
            </a:fld>
            <a:endParaRPr lang="en-GB" altLang="en-US"/>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dirty="0" smtClean="0"/>
              <a:t>More decisions. In this activity pupils must choose between two animal options to identify the correct animal asked for in the question. Encourage pupils to use ‘</a:t>
            </a:r>
            <a:r>
              <a:rPr lang="en-GB" altLang="en-US" dirty="0" err="1" smtClean="0"/>
              <a:t>c’est</a:t>
            </a:r>
            <a:r>
              <a:rPr lang="en-GB" altLang="en-US" dirty="0" smtClean="0"/>
              <a:t> …’ (it’s …) e.g. </a:t>
            </a:r>
            <a:r>
              <a:rPr lang="en-GB" altLang="en-US" dirty="0" err="1" smtClean="0"/>
              <a:t>c’est</a:t>
            </a:r>
            <a:r>
              <a:rPr lang="en-GB" altLang="en-US" dirty="0" smtClean="0"/>
              <a:t> un </a:t>
            </a:r>
            <a:r>
              <a:rPr lang="en-GB" altLang="en-US" dirty="0" err="1" smtClean="0"/>
              <a:t>poisson</a:t>
            </a:r>
            <a:r>
              <a:rPr lang="en-GB" altLang="en-US" dirty="0" smtClean="0"/>
              <a:t>. This activity gets pupils saying the target language vocabulary out loud without putting them under any pressure.</a:t>
            </a:r>
          </a:p>
        </p:txBody>
      </p:sp>
    </p:spTree>
    <p:extLst>
      <p:ext uri="{BB962C8B-B14F-4D97-AF65-F5344CB8AC3E}">
        <p14:creationId xmlns:p14="http://schemas.microsoft.com/office/powerpoint/2010/main" val="13410033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D081A76C-AA66-4383-B63B-9275856F0ED7}" type="slidenum">
              <a:rPr lang="en-GB" altLang="en-US"/>
              <a:pPr>
                <a:spcBef>
                  <a:spcPct val="0"/>
                </a:spcBef>
              </a:pPr>
              <a:t>26</a:t>
            </a:fld>
            <a:endParaRPr lang="en-GB" altLang="en-US"/>
          </a:p>
        </p:txBody>
      </p:sp>
      <p:sp>
        <p:nvSpPr>
          <p:cNvPr id="33795" name="Rectangle 2"/>
          <p:cNvSpPr>
            <a:spLocks noGrp="1" noRot="1" noChangeAspect="1" noChangeArrowheads="1" noTextEdit="1"/>
          </p:cNvSpPr>
          <p:nvPr>
            <p:ph type="sldImg"/>
          </p:nvPr>
        </p:nvSpPr>
        <p:spPr>
          <a:ln/>
        </p:spPr>
      </p:sp>
      <p:sp>
        <p:nvSpPr>
          <p:cNvPr id="33796"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smtClean="0"/>
              <a:t>The question is already showing on the slide. The picture of the animal appears on the next click. After the pupil has chosen the answer click again to reveal the written answer. Sounds are attached to all the written Spanish here but be sure to wait until you the cursor turns into a hand before you click to hear it. </a:t>
            </a:r>
          </a:p>
        </p:txBody>
      </p:sp>
    </p:spTree>
    <p:extLst>
      <p:ext uri="{BB962C8B-B14F-4D97-AF65-F5344CB8AC3E}">
        <p14:creationId xmlns:p14="http://schemas.microsoft.com/office/powerpoint/2010/main" val="7585677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3729E11D-A997-4996-A5B8-F815D5A7F0E3}" type="slidenum">
              <a:rPr lang="en-GB" altLang="en-US"/>
              <a:pPr>
                <a:spcBef>
                  <a:spcPct val="0"/>
                </a:spcBef>
              </a:pPr>
              <a:t>35</a:t>
            </a:fld>
            <a:endParaRPr lang="en-GB" altLang="en-US"/>
          </a:p>
        </p:txBody>
      </p:sp>
      <p:sp>
        <p:nvSpPr>
          <p:cNvPr id="44035" name="Rectangle 2"/>
          <p:cNvSpPr>
            <a:spLocks noGrp="1" noRot="1" noChangeAspect="1" noChangeArrowheads="1" noTextEdit="1"/>
          </p:cNvSpPr>
          <p:nvPr>
            <p:ph type="sldImg"/>
          </p:nvPr>
        </p:nvSpPr>
        <p:spPr>
          <a:ln/>
        </p:spPr>
      </p:sp>
      <p:sp>
        <p:nvSpPr>
          <p:cNvPr id="44036"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dirty="0" smtClean="0"/>
              <a:t>Pupils shout ‘</a:t>
            </a:r>
            <a:r>
              <a:rPr lang="en-GB" altLang="en-US" dirty="0" err="1" smtClean="0"/>
              <a:t>Bataille</a:t>
            </a:r>
            <a:r>
              <a:rPr lang="en-GB" altLang="en-US" dirty="0" smtClean="0"/>
              <a:t>!’ (Snap!) if the picture matches with the word that appears on your mouse-click. Audio is attached to the picture and to the word so that you can check answers to see if they match up. You may want to do this quickly or take the time to stop and ask ‘</a:t>
            </a:r>
            <a:r>
              <a:rPr lang="en-GB" altLang="en-US" dirty="0" smtClean="0">
                <a:cs typeface="Arial" panose="020B0604020202020204" pitchFamily="34" charset="0"/>
              </a:rPr>
              <a:t>¿</a:t>
            </a:r>
            <a:r>
              <a:rPr lang="en-GB" altLang="en-US" dirty="0" err="1" smtClean="0">
                <a:cs typeface="Arial" panose="020B0604020202020204" pitchFamily="34" charset="0"/>
              </a:rPr>
              <a:t>Qu’est-ce</a:t>
            </a:r>
            <a:r>
              <a:rPr lang="en-GB" altLang="en-US" dirty="0" smtClean="0">
                <a:cs typeface="Arial" panose="020B0604020202020204" pitchFamily="34" charset="0"/>
              </a:rPr>
              <a:t> que </a:t>
            </a:r>
            <a:r>
              <a:rPr lang="en-GB" altLang="en-US" dirty="0" err="1" smtClean="0">
                <a:cs typeface="Arial" panose="020B0604020202020204" pitchFamily="34" charset="0"/>
              </a:rPr>
              <a:t>c’est</a:t>
            </a:r>
            <a:r>
              <a:rPr lang="en-GB" altLang="en-US" dirty="0" smtClean="0">
                <a:cs typeface="Arial" panose="020B0604020202020204" pitchFamily="34" charset="0"/>
              </a:rPr>
              <a:t>? when the two do not match up.</a:t>
            </a:r>
          </a:p>
        </p:txBody>
      </p:sp>
    </p:spTree>
    <p:extLst>
      <p:ext uri="{BB962C8B-B14F-4D97-AF65-F5344CB8AC3E}">
        <p14:creationId xmlns:p14="http://schemas.microsoft.com/office/powerpoint/2010/main" val="394690209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Pupils call out ‘</a:t>
            </a:r>
            <a:r>
              <a:rPr lang="en-GB" dirty="0" err="1" smtClean="0"/>
              <a:t>Bataille</a:t>
            </a:r>
            <a:r>
              <a:rPr lang="en-GB" dirty="0" smtClean="0"/>
              <a:t>’ (equiv.</a:t>
            </a:r>
            <a:r>
              <a:rPr lang="en-GB" baseline="0" dirty="0" smtClean="0"/>
              <a:t> Snap!) if the picture matches the word they read and hear.</a:t>
            </a:r>
            <a:endParaRPr lang="en-GB" dirty="0"/>
          </a:p>
        </p:txBody>
      </p:sp>
      <p:sp>
        <p:nvSpPr>
          <p:cNvPr id="4" name="Slide Number Placeholder 3"/>
          <p:cNvSpPr>
            <a:spLocks noGrp="1"/>
          </p:cNvSpPr>
          <p:nvPr>
            <p:ph type="sldNum" sz="quarter" idx="10"/>
          </p:nvPr>
        </p:nvSpPr>
        <p:spPr/>
        <p:txBody>
          <a:bodyPr/>
          <a:lstStyle/>
          <a:p>
            <a:pPr>
              <a:defRPr/>
            </a:pPr>
            <a:fld id="{EAB9BD11-C060-449C-8228-6D3161C66930}" type="slidenum">
              <a:rPr lang="en-GB" altLang="en-US" smtClean="0"/>
              <a:pPr>
                <a:defRPr/>
              </a:pPr>
              <a:t>36</a:t>
            </a:fld>
            <a:endParaRPr lang="en-GB" altLang="en-US"/>
          </a:p>
        </p:txBody>
      </p:sp>
    </p:spTree>
    <p:extLst>
      <p:ext uri="{BB962C8B-B14F-4D97-AF65-F5344CB8AC3E}">
        <p14:creationId xmlns:p14="http://schemas.microsoft.com/office/powerpoint/2010/main" val="28693552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EAB9BD11-C060-449C-8228-6D3161C66930}" type="slidenum">
              <a:rPr lang="en-GB" altLang="en-US" smtClean="0"/>
              <a:pPr>
                <a:defRPr/>
              </a:pPr>
              <a:t>38</a:t>
            </a:fld>
            <a:endParaRPr lang="en-GB" altLang="en-US"/>
          </a:p>
        </p:txBody>
      </p:sp>
    </p:spTree>
    <p:extLst>
      <p:ext uri="{BB962C8B-B14F-4D97-AF65-F5344CB8AC3E}">
        <p14:creationId xmlns:p14="http://schemas.microsoft.com/office/powerpoint/2010/main" val="10112306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BD434515-E355-46CB-9F05-2BC5A18AE59B}" type="slidenum">
              <a:rPr lang="en-GB" altLang="en-US"/>
              <a:pPr>
                <a:defRPr/>
              </a:pPr>
              <a:t>‹#›</a:t>
            </a:fld>
            <a:endParaRPr lang="en-GB" altLang="en-US"/>
          </a:p>
        </p:txBody>
      </p:sp>
    </p:spTree>
    <p:extLst>
      <p:ext uri="{BB962C8B-B14F-4D97-AF65-F5344CB8AC3E}">
        <p14:creationId xmlns:p14="http://schemas.microsoft.com/office/powerpoint/2010/main" val="19157663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A3B6D00A-AE3B-4F16-9F0A-2C161BDE70C2}" type="slidenum">
              <a:rPr lang="en-GB" altLang="en-US"/>
              <a:pPr>
                <a:defRPr/>
              </a:pPr>
              <a:t>‹#›</a:t>
            </a:fld>
            <a:endParaRPr lang="en-GB" altLang="en-US"/>
          </a:p>
        </p:txBody>
      </p:sp>
    </p:spTree>
    <p:extLst>
      <p:ext uri="{BB962C8B-B14F-4D97-AF65-F5344CB8AC3E}">
        <p14:creationId xmlns:p14="http://schemas.microsoft.com/office/powerpoint/2010/main" val="39554371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D36C6139-F87A-414D-AE92-FEC4043EB7DA}" type="slidenum">
              <a:rPr lang="en-GB" altLang="en-US"/>
              <a:pPr>
                <a:defRPr/>
              </a:pPr>
              <a:t>‹#›</a:t>
            </a:fld>
            <a:endParaRPr lang="en-GB" altLang="en-US"/>
          </a:p>
        </p:txBody>
      </p:sp>
    </p:spTree>
    <p:extLst>
      <p:ext uri="{BB962C8B-B14F-4D97-AF65-F5344CB8AC3E}">
        <p14:creationId xmlns:p14="http://schemas.microsoft.com/office/powerpoint/2010/main" val="32783589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6DB94B8F-B0F8-4246-85C3-F9361D4416DB}" type="slidenum">
              <a:rPr lang="en-GB" altLang="en-US"/>
              <a:pPr>
                <a:defRPr/>
              </a:pPr>
              <a:t>‹#›</a:t>
            </a:fld>
            <a:endParaRPr lang="en-GB" altLang="en-US"/>
          </a:p>
        </p:txBody>
      </p:sp>
    </p:spTree>
    <p:extLst>
      <p:ext uri="{BB962C8B-B14F-4D97-AF65-F5344CB8AC3E}">
        <p14:creationId xmlns:p14="http://schemas.microsoft.com/office/powerpoint/2010/main" val="5884452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GB"/>
          </a:p>
        </p:txBody>
      </p:sp>
      <p:sp>
        <p:nvSpPr>
          <p:cNvPr id="8" name="Rectangle 5"/>
          <p:cNvSpPr>
            <a:spLocks noGrp="1" noChangeArrowheads="1"/>
          </p:cNvSpPr>
          <p:nvPr>
            <p:ph type="ftr" sz="quarter" idx="11"/>
          </p:nvPr>
        </p:nvSpPr>
        <p:spPr>
          <a:ln/>
        </p:spPr>
        <p:txBody>
          <a:bodyPr/>
          <a:lstStyle>
            <a:lvl1pPr>
              <a:defRPr/>
            </a:lvl1pPr>
          </a:lstStyle>
          <a:p>
            <a:pPr>
              <a:defRPr/>
            </a:pPr>
            <a:endParaRPr lang="en-GB"/>
          </a:p>
        </p:txBody>
      </p:sp>
      <p:sp>
        <p:nvSpPr>
          <p:cNvPr id="9" name="Rectangle 6"/>
          <p:cNvSpPr>
            <a:spLocks noGrp="1" noChangeArrowheads="1"/>
          </p:cNvSpPr>
          <p:nvPr>
            <p:ph type="sldNum" sz="quarter" idx="12"/>
          </p:nvPr>
        </p:nvSpPr>
        <p:spPr>
          <a:ln/>
        </p:spPr>
        <p:txBody>
          <a:bodyPr/>
          <a:lstStyle>
            <a:lvl1pPr>
              <a:defRPr/>
            </a:lvl1pPr>
          </a:lstStyle>
          <a:p>
            <a:pPr>
              <a:defRPr/>
            </a:pPr>
            <a:fld id="{B863EC3A-A60B-444E-A445-89EF4327296B}" type="slidenum">
              <a:rPr lang="en-GB" altLang="en-US"/>
              <a:pPr>
                <a:defRPr/>
              </a:pPr>
              <a:t>‹#›</a:t>
            </a:fld>
            <a:endParaRPr lang="en-GB" altLang="en-US"/>
          </a:p>
        </p:txBody>
      </p:sp>
    </p:spTree>
    <p:extLst>
      <p:ext uri="{BB962C8B-B14F-4D97-AF65-F5344CB8AC3E}">
        <p14:creationId xmlns:p14="http://schemas.microsoft.com/office/powerpoint/2010/main" val="25735182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GB"/>
          </a:p>
        </p:txBody>
      </p:sp>
      <p:sp>
        <p:nvSpPr>
          <p:cNvPr id="4" name="Rectangle 5"/>
          <p:cNvSpPr>
            <a:spLocks noGrp="1" noChangeArrowheads="1"/>
          </p:cNvSpPr>
          <p:nvPr>
            <p:ph type="ftr" sz="quarter" idx="11"/>
          </p:nvPr>
        </p:nvSpPr>
        <p:spPr>
          <a:ln/>
        </p:spPr>
        <p:txBody>
          <a:bodyPr/>
          <a:lstStyle>
            <a:lvl1pPr>
              <a:defRPr/>
            </a:lvl1pPr>
          </a:lstStyle>
          <a:p>
            <a:pPr>
              <a:defRPr/>
            </a:pPr>
            <a:endParaRPr lang="en-GB"/>
          </a:p>
        </p:txBody>
      </p:sp>
      <p:sp>
        <p:nvSpPr>
          <p:cNvPr id="5" name="Rectangle 6"/>
          <p:cNvSpPr>
            <a:spLocks noGrp="1" noChangeArrowheads="1"/>
          </p:cNvSpPr>
          <p:nvPr>
            <p:ph type="sldNum" sz="quarter" idx="12"/>
          </p:nvPr>
        </p:nvSpPr>
        <p:spPr>
          <a:ln/>
        </p:spPr>
        <p:txBody>
          <a:bodyPr/>
          <a:lstStyle>
            <a:lvl1pPr>
              <a:defRPr/>
            </a:lvl1pPr>
          </a:lstStyle>
          <a:p>
            <a:pPr>
              <a:defRPr/>
            </a:pPr>
            <a:fld id="{61E3C527-7EF6-4336-9E7F-3CDA89B05F2A}" type="slidenum">
              <a:rPr lang="en-GB" altLang="en-US"/>
              <a:pPr>
                <a:defRPr/>
              </a:pPr>
              <a:t>‹#›</a:t>
            </a:fld>
            <a:endParaRPr lang="en-GB" altLang="en-US"/>
          </a:p>
        </p:txBody>
      </p:sp>
    </p:spTree>
    <p:extLst>
      <p:ext uri="{BB962C8B-B14F-4D97-AF65-F5344CB8AC3E}">
        <p14:creationId xmlns:p14="http://schemas.microsoft.com/office/powerpoint/2010/main" val="40513220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GB"/>
          </a:p>
        </p:txBody>
      </p:sp>
      <p:sp>
        <p:nvSpPr>
          <p:cNvPr id="3" name="Rectangle 5"/>
          <p:cNvSpPr>
            <a:spLocks noGrp="1" noChangeArrowheads="1"/>
          </p:cNvSpPr>
          <p:nvPr>
            <p:ph type="ftr" sz="quarter" idx="11"/>
          </p:nvPr>
        </p:nvSpPr>
        <p:spPr>
          <a:ln/>
        </p:spPr>
        <p:txBody>
          <a:bodyPr/>
          <a:lstStyle>
            <a:lvl1pPr>
              <a:defRPr/>
            </a:lvl1pPr>
          </a:lstStyle>
          <a:p>
            <a:pPr>
              <a:defRPr/>
            </a:pPr>
            <a:endParaRPr lang="en-GB"/>
          </a:p>
        </p:txBody>
      </p:sp>
      <p:sp>
        <p:nvSpPr>
          <p:cNvPr id="4" name="Rectangle 6"/>
          <p:cNvSpPr>
            <a:spLocks noGrp="1" noChangeArrowheads="1"/>
          </p:cNvSpPr>
          <p:nvPr>
            <p:ph type="sldNum" sz="quarter" idx="12"/>
          </p:nvPr>
        </p:nvSpPr>
        <p:spPr>
          <a:ln/>
        </p:spPr>
        <p:txBody>
          <a:bodyPr/>
          <a:lstStyle>
            <a:lvl1pPr>
              <a:defRPr/>
            </a:lvl1pPr>
          </a:lstStyle>
          <a:p>
            <a:pPr>
              <a:defRPr/>
            </a:pPr>
            <a:fld id="{3ADF323D-3DC7-4FCC-97B7-5FCE41E77EC1}" type="slidenum">
              <a:rPr lang="en-GB" altLang="en-US"/>
              <a:pPr>
                <a:defRPr/>
              </a:pPr>
              <a:t>‹#›</a:t>
            </a:fld>
            <a:endParaRPr lang="en-GB" altLang="en-US"/>
          </a:p>
        </p:txBody>
      </p:sp>
    </p:spTree>
    <p:extLst>
      <p:ext uri="{BB962C8B-B14F-4D97-AF65-F5344CB8AC3E}">
        <p14:creationId xmlns:p14="http://schemas.microsoft.com/office/powerpoint/2010/main" val="2368891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1F710215-E428-4E35-85C5-E552CD835213}" type="slidenum">
              <a:rPr lang="en-GB" altLang="en-US"/>
              <a:pPr>
                <a:defRPr/>
              </a:pPr>
              <a:t>‹#›</a:t>
            </a:fld>
            <a:endParaRPr lang="en-GB" altLang="en-US"/>
          </a:p>
        </p:txBody>
      </p:sp>
    </p:spTree>
    <p:extLst>
      <p:ext uri="{BB962C8B-B14F-4D97-AF65-F5344CB8AC3E}">
        <p14:creationId xmlns:p14="http://schemas.microsoft.com/office/powerpoint/2010/main" val="17333169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EAFE4836-D6D1-4A85-9EA0-C5085B941B10}" type="slidenum">
              <a:rPr lang="en-GB" altLang="en-US"/>
              <a:pPr>
                <a:defRPr/>
              </a:pPr>
              <a:t>‹#›</a:t>
            </a:fld>
            <a:endParaRPr lang="en-GB" altLang="en-US"/>
          </a:p>
        </p:txBody>
      </p:sp>
    </p:spTree>
    <p:extLst>
      <p:ext uri="{BB962C8B-B14F-4D97-AF65-F5344CB8AC3E}">
        <p14:creationId xmlns:p14="http://schemas.microsoft.com/office/powerpoint/2010/main" val="9342632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729B93F6-676F-49F1-B89A-3B3C9E63E692}" type="slidenum">
              <a:rPr lang="en-GB" altLang="en-US"/>
              <a:pPr>
                <a:defRPr/>
              </a:pPr>
              <a:t>‹#›</a:t>
            </a:fld>
            <a:endParaRPr lang="en-GB" altLang="en-US"/>
          </a:p>
        </p:txBody>
      </p:sp>
    </p:spTree>
    <p:extLst>
      <p:ext uri="{BB962C8B-B14F-4D97-AF65-F5344CB8AC3E}">
        <p14:creationId xmlns:p14="http://schemas.microsoft.com/office/powerpoint/2010/main" val="36230595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E1ABD71B-2537-4F3C-9969-7FB8DBA6EA83}" type="slidenum">
              <a:rPr lang="en-GB" altLang="en-US"/>
              <a:pPr>
                <a:defRPr/>
              </a:pPr>
              <a:t>‹#›</a:t>
            </a:fld>
            <a:endParaRPr lang="en-GB" altLang="en-US"/>
          </a:p>
        </p:txBody>
      </p:sp>
    </p:spTree>
    <p:extLst>
      <p:ext uri="{BB962C8B-B14F-4D97-AF65-F5344CB8AC3E}">
        <p14:creationId xmlns:p14="http://schemas.microsoft.com/office/powerpoint/2010/main" val="26939930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smtClean="0"/>
              <a:t>Click to 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eaLnBrk="1" hangingPunct="1">
              <a:defRPr sz="1400">
                <a:cs typeface="+mn-cs"/>
              </a:defRPr>
            </a:lvl1pPr>
          </a:lstStyle>
          <a:p>
            <a:pPr>
              <a:defRPr/>
            </a:pPr>
            <a:endParaRPr lang="en-GB"/>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ctr" eaLnBrk="1" hangingPunct="1">
              <a:defRPr sz="1400">
                <a:cs typeface="+mn-cs"/>
              </a:defRPr>
            </a:lvl1pPr>
          </a:lstStyle>
          <a:p>
            <a:pPr>
              <a:defRPr/>
            </a:pPr>
            <a:endParaRPr lang="en-GB"/>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r" eaLnBrk="1" hangingPunct="1">
              <a:defRPr sz="1400" smtClean="0"/>
            </a:lvl1pPr>
          </a:lstStyle>
          <a:p>
            <a:pPr>
              <a:defRPr/>
            </a:pPr>
            <a:fld id="{96146962-735F-4F32-83C1-690A935C8ED1}"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online-stopwatch.com/countdown-clock/full-screen/" TargetMode="External"/><Relationship Id="rId7"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audio" Target="../media/audio3.wav"/><Relationship Id="rId4" Type="http://schemas.openxmlformats.org/officeDocument/2006/relationships/audio" Target="../media/audio2.wav"/></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audio" Target="../media/audio4.wav"/><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audio" Target="../media/audio5.wav"/><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audio" Target="../media/audio6.wav"/><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audio" Target="../media/audio7.wav"/><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audio" Target="../media/audio8.wav"/><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audio" Target="../media/audio9.wav"/><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audio" Target="../media/audio10.wav"/><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audio" Target="../media/audio11.wav"/><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audio" Target="../media/audio12.wav"/><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audio" Target="../media/audio13.wav"/></Relationships>
</file>

<file path=ppt/slides/_rels/slide16.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slideLayout" Target="../slideLayouts/slideLayout7.xml"/><Relationship Id="rId7" Type="http://schemas.openxmlformats.org/officeDocument/2006/relationships/audio" Target="../media/audio15.wav"/><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8.png"/><Relationship Id="rId5" Type="http://schemas.openxmlformats.org/officeDocument/2006/relationships/audio" Target="../media/audio14.wav"/><Relationship Id="rId4" Type="http://schemas.openxmlformats.org/officeDocument/2006/relationships/notesSlide" Target="../notesSlides/notesSlide4.xml"/><Relationship Id="rId9" Type="http://schemas.openxmlformats.org/officeDocument/2006/relationships/image" Target="../media/image18.png"/></Relationships>
</file>

<file path=ppt/slides/_rels/slide17.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slideLayout" Target="../slideLayouts/slideLayout7.xml"/><Relationship Id="rId7" Type="http://schemas.openxmlformats.org/officeDocument/2006/relationships/audio" Target="../media/audio15.wav"/><Relationship Id="rId2" Type="http://schemas.openxmlformats.org/officeDocument/2006/relationships/audio" Target="../media/media2.mp3"/><Relationship Id="rId1" Type="http://schemas.microsoft.com/office/2007/relationships/media" Target="../media/media2.mp3"/><Relationship Id="rId6" Type="http://schemas.openxmlformats.org/officeDocument/2006/relationships/image" Target="../media/image9.png"/><Relationship Id="rId5" Type="http://schemas.openxmlformats.org/officeDocument/2006/relationships/audio" Target="../media/audio16.wav"/><Relationship Id="rId4" Type="http://schemas.openxmlformats.org/officeDocument/2006/relationships/notesSlide" Target="../notesSlides/notesSlide5.xml"/><Relationship Id="rId9" Type="http://schemas.openxmlformats.org/officeDocument/2006/relationships/image" Target="../media/image18.png"/></Relationships>
</file>

<file path=ppt/slides/_rels/slide18.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slideLayout" Target="../slideLayouts/slideLayout7.xml"/><Relationship Id="rId7" Type="http://schemas.openxmlformats.org/officeDocument/2006/relationships/audio" Target="../media/audio15.wav"/><Relationship Id="rId2" Type="http://schemas.openxmlformats.org/officeDocument/2006/relationships/audio" Target="../media/media3.mp3"/><Relationship Id="rId1" Type="http://schemas.microsoft.com/office/2007/relationships/media" Target="../media/media3.mp3"/><Relationship Id="rId6" Type="http://schemas.openxmlformats.org/officeDocument/2006/relationships/image" Target="../media/image10.png"/><Relationship Id="rId5" Type="http://schemas.openxmlformats.org/officeDocument/2006/relationships/audio" Target="../media/audio17.wav"/><Relationship Id="rId4" Type="http://schemas.openxmlformats.org/officeDocument/2006/relationships/notesSlide" Target="../notesSlides/notesSlide6.xml"/><Relationship Id="rId9" Type="http://schemas.openxmlformats.org/officeDocument/2006/relationships/image" Target="../media/image18.png"/></Relationships>
</file>

<file path=ppt/slides/_rels/slide19.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slideLayout" Target="../slideLayouts/slideLayout7.xml"/><Relationship Id="rId7" Type="http://schemas.openxmlformats.org/officeDocument/2006/relationships/audio" Target="../media/audio15.wav"/><Relationship Id="rId2" Type="http://schemas.openxmlformats.org/officeDocument/2006/relationships/audio" Target="../media/media4.mp3"/><Relationship Id="rId1" Type="http://schemas.microsoft.com/office/2007/relationships/media" Target="../media/media4.mp3"/><Relationship Id="rId6" Type="http://schemas.openxmlformats.org/officeDocument/2006/relationships/image" Target="../media/image11.png"/><Relationship Id="rId5" Type="http://schemas.openxmlformats.org/officeDocument/2006/relationships/audio" Target="../media/audio18.wav"/><Relationship Id="rId4" Type="http://schemas.openxmlformats.org/officeDocument/2006/relationships/notesSlide" Target="../notesSlides/notesSlide7.xml"/><Relationship Id="rId9" Type="http://schemas.openxmlformats.org/officeDocument/2006/relationships/image" Target="../media/image18.png"/></Relationships>
</file>

<file path=ppt/slides/_rels/slide20.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slideLayout" Target="../slideLayouts/slideLayout7.xml"/><Relationship Id="rId7" Type="http://schemas.openxmlformats.org/officeDocument/2006/relationships/audio" Target="../media/audio15.wav"/><Relationship Id="rId2" Type="http://schemas.openxmlformats.org/officeDocument/2006/relationships/audio" Target="../media/media5.mp3"/><Relationship Id="rId1" Type="http://schemas.microsoft.com/office/2007/relationships/media" Target="../media/media5.mp3"/><Relationship Id="rId6" Type="http://schemas.openxmlformats.org/officeDocument/2006/relationships/image" Target="../media/image12.PNG"/><Relationship Id="rId5" Type="http://schemas.openxmlformats.org/officeDocument/2006/relationships/audio" Target="../media/audio14.wav"/><Relationship Id="rId4" Type="http://schemas.openxmlformats.org/officeDocument/2006/relationships/notesSlide" Target="../notesSlides/notesSlide8.xml"/><Relationship Id="rId9" Type="http://schemas.openxmlformats.org/officeDocument/2006/relationships/image" Target="../media/image18.png"/></Relationships>
</file>

<file path=ppt/slides/_rels/slide21.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slideLayout" Target="../slideLayouts/slideLayout7.xml"/><Relationship Id="rId7" Type="http://schemas.openxmlformats.org/officeDocument/2006/relationships/image" Target="../media/image8.png"/><Relationship Id="rId2" Type="http://schemas.openxmlformats.org/officeDocument/2006/relationships/audio" Target="../media/media6.mp3"/><Relationship Id="rId1" Type="http://schemas.microsoft.com/office/2007/relationships/media" Target="../media/media6.mp3"/><Relationship Id="rId6" Type="http://schemas.openxmlformats.org/officeDocument/2006/relationships/audio" Target="../media/audio15.wav"/><Relationship Id="rId5" Type="http://schemas.openxmlformats.org/officeDocument/2006/relationships/image" Target="../media/image13.png"/><Relationship Id="rId4" Type="http://schemas.openxmlformats.org/officeDocument/2006/relationships/audio" Target="../media/audio14.wav"/></Relationships>
</file>

<file path=ppt/slides/_rels/slide22.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slideLayout" Target="../slideLayouts/slideLayout7.xml"/><Relationship Id="rId7" Type="http://schemas.openxmlformats.org/officeDocument/2006/relationships/image" Target="../media/image14.png"/><Relationship Id="rId2" Type="http://schemas.openxmlformats.org/officeDocument/2006/relationships/audio" Target="../media/media7.mp3"/><Relationship Id="rId1" Type="http://schemas.microsoft.com/office/2007/relationships/media" Target="../media/media7.mp3"/><Relationship Id="rId6" Type="http://schemas.openxmlformats.org/officeDocument/2006/relationships/audio" Target="../media/audio14.wav"/><Relationship Id="rId5" Type="http://schemas.openxmlformats.org/officeDocument/2006/relationships/image" Target="../media/image11.png"/><Relationship Id="rId4" Type="http://schemas.openxmlformats.org/officeDocument/2006/relationships/audio" Target="../media/audio15.wav"/></Relationships>
</file>

<file path=ppt/slides/_rels/slide23.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slideLayout" Target="../slideLayouts/slideLayout7.xml"/><Relationship Id="rId7" Type="http://schemas.openxmlformats.org/officeDocument/2006/relationships/image" Target="../media/image16.png"/><Relationship Id="rId2" Type="http://schemas.openxmlformats.org/officeDocument/2006/relationships/audio" Target="../media/media8.mp3"/><Relationship Id="rId1" Type="http://schemas.microsoft.com/office/2007/relationships/media" Target="../media/media8.mp3"/><Relationship Id="rId6" Type="http://schemas.openxmlformats.org/officeDocument/2006/relationships/audio" Target="../media/audio14.wav"/><Relationship Id="rId5" Type="http://schemas.openxmlformats.org/officeDocument/2006/relationships/image" Target="../media/image12.PNG"/><Relationship Id="rId4" Type="http://schemas.openxmlformats.org/officeDocument/2006/relationships/audio" Target="../media/audio15.wav"/></Relationships>
</file>

<file path=ppt/slides/_rels/slide24.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slideLayout" Target="../slideLayouts/slideLayout7.xml"/><Relationship Id="rId7" Type="http://schemas.openxmlformats.org/officeDocument/2006/relationships/image" Target="../media/image15.png"/><Relationship Id="rId2" Type="http://schemas.openxmlformats.org/officeDocument/2006/relationships/audio" Target="../media/media9.mp3"/><Relationship Id="rId1" Type="http://schemas.microsoft.com/office/2007/relationships/media" Target="../media/media9.mp3"/><Relationship Id="rId6" Type="http://schemas.openxmlformats.org/officeDocument/2006/relationships/audio" Target="../media/audio14.wav"/><Relationship Id="rId5" Type="http://schemas.openxmlformats.org/officeDocument/2006/relationships/image" Target="../media/image10.png"/><Relationship Id="rId4" Type="http://schemas.openxmlformats.org/officeDocument/2006/relationships/audio" Target="../media/audio15.wav"/></Relationships>
</file>

<file path=ppt/slides/_rels/slide2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audio" Target="../media/audio19.wav"/></Relationships>
</file>

<file path=ppt/slides/_rels/slide26.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slideLayout" Target="../slideLayouts/slideLayout7.xml"/><Relationship Id="rId7" Type="http://schemas.openxmlformats.org/officeDocument/2006/relationships/image" Target="../media/image10.png"/><Relationship Id="rId2" Type="http://schemas.openxmlformats.org/officeDocument/2006/relationships/audio" Target="../media/media10.mp3"/><Relationship Id="rId1" Type="http://schemas.microsoft.com/office/2007/relationships/media" Target="../media/media10.mp3"/><Relationship Id="rId6" Type="http://schemas.openxmlformats.org/officeDocument/2006/relationships/audio" Target="../media/audio21.wav"/><Relationship Id="rId5" Type="http://schemas.openxmlformats.org/officeDocument/2006/relationships/audio" Target="../media/audio20.wav"/><Relationship Id="rId4" Type="http://schemas.openxmlformats.org/officeDocument/2006/relationships/notesSlide" Target="../notesSlides/notesSlide10.xml"/></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1.mp3"/><Relationship Id="rId1" Type="http://schemas.microsoft.com/office/2007/relationships/media" Target="../media/media11.mp3"/><Relationship Id="rId6" Type="http://schemas.openxmlformats.org/officeDocument/2006/relationships/image" Target="../media/image18.png"/><Relationship Id="rId5" Type="http://schemas.openxmlformats.org/officeDocument/2006/relationships/image" Target="../media/image8.png"/><Relationship Id="rId4" Type="http://schemas.openxmlformats.org/officeDocument/2006/relationships/audio" Target="../media/audio22.wav"/></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2.mp3"/><Relationship Id="rId1" Type="http://schemas.microsoft.com/office/2007/relationships/media" Target="../media/media12.mp3"/><Relationship Id="rId6" Type="http://schemas.openxmlformats.org/officeDocument/2006/relationships/image" Target="../media/image18.png"/><Relationship Id="rId5" Type="http://schemas.openxmlformats.org/officeDocument/2006/relationships/image" Target="../media/image9.png"/><Relationship Id="rId4" Type="http://schemas.openxmlformats.org/officeDocument/2006/relationships/audio" Target="../media/audio23.wav"/></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3.mp3"/><Relationship Id="rId1" Type="http://schemas.microsoft.com/office/2007/relationships/media" Target="../media/media13.mp3"/><Relationship Id="rId6" Type="http://schemas.openxmlformats.org/officeDocument/2006/relationships/image" Target="../media/image18.png"/><Relationship Id="rId5" Type="http://schemas.openxmlformats.org/officeDocument/2006/relationships/image" Target="../media/image12.PNG"/><Relationship Id="rId4" Type="http://schemas.openxmlformats.org/officeDocument/2006/relationships/audio" Target="../media/audio24.wav"/></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4.mp3"/><Relationship Id="rId1" Type="http://schemas.microsoft.com/office/2007/relationships/media" Target="../media/media14.mp3"/><Relationship Id="rId6" Type="http://schemas.openxmlformats.org/officeDocument/2006/relationships/image" Target="../media/image18.png"/><Relationship Id="rId5" Type="http://schemas.openxmlformats.org/officeDocument/2006/relationships/image" Target="../media/image11.png"/><Relationship Id="rId4" Type="http://schemas.openxmlformats.org/officeDocument/2006/relationships/audio" Target="../media/audio25.wav"/></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5.mp3"/><Relationship Id="rId1" Type="http://schemas.microsoft.com/office/2007/relationships/media" Target="../media/media15.mp3"/><Relationship Id="rId6" Type="http://schemas.openxmlformats.org/officeDocument/2006/relationships/image" Target="../media/image18.png"/><Relationship Id="rId5" Type="http://schemas.openxmlformats.org/officeDocument/2006/relationships/image" Target="../media/image13.png"/><Relationship Id="rId4" Type="http://schemas.openxmlformats.org/officeDocument/2006/relationships/audio" Target="../media/audio26.wav"/></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6.mp3"/><Relationship Id="rId1" Type="http://schemas.microsoft.com/office/2007/relationships/media" Target="../media/media16.mp3"/><Relationship Id="rId6" Type="http://schemas.openxmlformats.org/officeDocument/2006/relationships/image" Target="../media/image18.png"/><Relationship Id="rId5" Type="http://schemas.openxmlformats.org/officeDocument/2006/relationships/image" Target="../media/image19.png"/><Relationship Id="rId4" Type="http://schemas.openxmlformats.org/officeDocument/2006/relationships/audio" Target="../media/audio27.wav"/></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7.mp3"/><Relationship Id="rId1" Type="http://schemas.microsoft.com/office/2007/relationships/media" Target="../media/media17.mp3"/><Relationship Id="rId6" Type="http://schemas.openxmlformats.org/officeDocument/2006/relationships/image" Target="../media/image18.png"/><Relationship Id="rId5" Type="http://schemas.openxmlformats.org/officeDocument/2006/relationships/image" Target="../media/image16.png"/><Relationship Id="rId4" Type="http://schemas.openxmlformats.org/officeDocument/2006/relationships/audio" Target="../media/audio28.wav"/></Relationships>
</file>

<file path=ppt/slides/_rels/slide3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8.mp3"/><Relationship Id="rId1" Type="http://schemas.microsoft.com/office/2007/relationships/media" Target="../media/media18.mp3"/><Relationship Id="rId6" Type="http://schemas.openxmlformats.org/officeDocument/2006/relationships/image" Target="../media/image18.png"/><Relationship Id="rId5" Type="http://schemas.openxmlformats.org/officeDocument/2006/relationships/image" Target="../media/image15.png"/><Relationship Id="rId4" Type="http://schemas.openxmlformats.org/officeDocument/2006/relationships/audio" Target="../media/audio29.wav"/></Relationships>
</file>

<file path=ppt/slides/_rels/slide35.xml.rels><?xml version="1.0" encoding="UTF-8" standalone="yes"?>
<Relationships xmlns="http://schemas.openxmlformats.org/package/2006/relationships"><Relationship Id="rId3" Type="http://schemas.openxmlformats.org/officeDocument/2006/relationships/audio" Target="../media/audio30.wav"/><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audio" Target="../media/audio5.wav"/><Relationship Id="rId2" Type="http://schemas.openxmlformats.org/officeDocument/2006/relationships/notesSlide" Target="../notesSlides/notesSlide12.xml"/><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audio" Target="../media/audio31.wav"/></Relationships>
</file>

<file path=ppt/slides/_rels/slide37.xml.rels><?xml version="1.0" encoding="UTF-8" standalone="yes"?>
<Relationships xmlns="http://schemas.openxmlformats.org/package/2006/relationships"><Relationship Id="rId3" Type="http://schemas.openxmlformats.org/officeDocument/2006/relationships/audio" Target="../media/audio32.wav"/><Relationship Id="rId2" Type="http://schemas.openxmlformats.org/officeDocument/2006/relationships/audio" Target="../media/audio10.wav"/><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38.xml.rels><?xml version="1.0" encoding="UTF-8" standalone="yes"?>
<Relationships xmlns="http://schemas.openxmlformats.org/package/2006/relationships"><Relationship Id="rId3" Type="http://schemas.openxmlformats.org/officeDocument/2006/relationships/audio" Target="../media/audio12.wav"/><Relationship Id="rId2" Type="http://schemas.openxmlformats.org/officeDocument/2006/relationships/notesSlide" Target="../notesSlides/notesSlide13.xml"/><Relationship Id="rId1" Type="http://schemas.openxmlformats.org/officeDocument/2006/relationships/slideLayout" Target="../slideLayouts/slideLayout7.xml"/><Relationship Id="rId5" Type="http://schemas.openxmlformats.org/officeDocument/2006/relationships/image" Target="../media/image16.png"/><Relationship Id="rId4" Type="http://schemas.openxmlformats.org/officeDocument/2006/relationships/audio" Target="../media/audio33.wav"/></Relationships>
</file>

<file path=ppt/slides/_rels/slide39.xml.rels><?xml version="1.0" encoding="UTF-8" standalone="yes"?>
<Relationships xmlns="http://schemas.openxmlformats.org/package/2006/relationships"><Relationship Id="rId3" Type="http://schemas.openxmlformats.org/officeDocument/2006/relationships/audio" Target="../media/audio34.wav"/><Relationship Id="rId2" Type="http://schemas.openxmlformats.org/officeDocument/2006/relationships/audio" Target="../media/audio7.wav"/><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40.xml.rels><?xml version="1.0" encoding="UTF-8" standalone="yes"?>
<Relationships xmlns="http://schemas.openxmlformats.org/package/2006/relationships"><Relationship Id="rId3" Type="http://schemas.openxmlformats.org/officeDocument/2006/relationships/audio" Target="../media/audio35.wav"/><Relationship Id="rId2" Type="http://schemas.openxmlformats.org/officeDocument/2006/relationships/audio" Target="../media/audio8.wav"/><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41.xml.rels><?xml version="1.0" encoding="UTF-8" standalone="yes"?>
<Relationships xmlns="http://schemas.openxmlformats.org/package/2006/relationships"><Relationship Id="rId3" Type="http://schemas.openxmlformats.org/officeDocument/2006/relationships/audio" Target="../media/audio36.wav"/><Relationship Id="rId2" Type="http://schemas.openxmlformats.org/officeDocument/2006/relationships/audio" Target="../media/audio5.wav"/><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42.xml.rels><?xml version="1.0" encoding="UTF-8" standalone="yes"?>
<Relationships xmlns="http://schemas.openxmlformats.org/package/2006/relationships"><Relationship Id="rId3" Type="http://schemas.openxmlformats.org/officeDocument/2006/relationships/audio" Target="../media/audio31.wav"/><Relationship Id="rId2" Type="http://schemas.openxmlformats.org/officeDocument/2006/relationships/audio" Target="../media/audio9.wav"/><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43.xml.rels><?xml version="1.0" encoding="UTF-8" standalone="yes"?>
<Relationships xmlns="http://schemas.openxmlformats.org/package/2006/relationships"><Relationship Id="rId3" Type="http://schemas.openxmlformats.org/officeDocument/2006/relationships/audio" Target="../media/audio37.wav"/><Relationship Id="rId2" Type="http://schemas.openxmlformats.org/officeDocument/2006/relationships/audio" Target="../media/audio7.wav"/><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44.xml.rels><?xml version="1.0" encoding="UTF-8" standalone="yes"?>
<Relationships xmlns="http://schemas.openxmlformats.org/package/2006/relationships"><Relationship Id="rId3" Type="http://schemas.openxmlformats.org/officeDocument/2006/relationships/audio" Target="../media/audio38.wav"/><Relationship Id="rId2" Type="http://schemas.openxmlformats.org/officeDocument/2006/relationships/audio" Target="../media/audio6.wav"/><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45.xml.rels><?xml version="1.0" encoding="UTF-8" standalone="yes"?>
<Relationships xmlns="http://schemas.openxmlformats.org/package/2006/relationships"><Relationship Id="rId3" Type="http://schemas.openxmlformats.org/officeDocument/2006/relationships/audio" Target="../media/audio37.wav"/><Relationship Id="rId2" Type="http://schemas.openxmlformats.org/officeDocument/2006/relationships/audio" Target="../media/audio10.wav"/><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46.xml.rels><?xml version="1.0" encoding="UTF-8" standalone="yes"?>
<Relationships xmlns="http://schemas.openxmlformats.org/package/2006/relationships"><Relationship Id="rId3" Type="http://schemas.openxmlformats.org/officeDocument/2006/relationships/audio" Target="../media/audio39.wav"/><Relationship Id="rId2" Type="http://schemas.openxmlformats.org/officeDocument/2006/relationships/audio" Target="../media/audio12.wav"/><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47.xml.rels><?xml version="1.0" encoding="UTF-8" standalone="yes"?>
<Relationships xmlns="http://schemas.openxmlformats.org/package/2006/relationships"><Relationship Id="rId3" Type="http://schemas.openxmlformats.org/officeDocument/2006/relationships/audio" Target="../media/audio32.wav"/><Relationship Id="rId2" Type="http://schemas.openxmlformats.org/officeDocument/2006/relationships/audio" Target="../media/audio10.wav"/><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48.xml.rels><?xml version="1.0" encoding="UTF-8" standalone="yes"?>
<Relationships xmlns="http://schemas.openxmlformats.org/package/2006/relationships"><Relationship Id="rId3" Type="http://schemas.openxmlformats.org/officeDocument/2006/relationships/audio" Target="../media/audio31.wav"/><Relationship Id="rId2" Type="http://schemas.openxmlformats.org/officeDocument/2006/relationships/audio" Target="../media/audio9.wav"/><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49.xml.rels><?xml version="1.0" encoding="UTF-8" standalone="yes"?>
<Relationships xmlns="http://schemas.openxmlformats.org/package/2006/relationships"><Relationship Id="rId3" Type="http://schemas.openxmlformats.org/officeDocument/2006/relationships/audio" Target="../media/audio36.wav"/><Relationship Id="rId2" Type="http://schemas.openxmlformats.org/officeDocument/2006/relationships/audio" Target="../media/audio4.wav"/><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50.xml.rels><?xml version="1.0" encoding="UTF-8" standalone="yes"?>
<Relationships xmlns="http://schemas.openxmlformats.org/package/2006/relationships"><Relationship Id="rId3" Type="http://schemas.openxmlformats.org/officeDocument/2006/relationships/audio" Target="../media/audio33.wav"/><Relationship Id="rId2" Type="http://schemas.openxmlformats.org/officeDocument/2006/relationships/audio" Target="../media/audio12.wav"/><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51.xml.rels><?xml version="1.0" encoding="UTF-8" standalone="yes"?>
<Relationships xmlns="http://schemas.openxmlformats.org/package/2006/relationships"><Relationship Id="rId3" Type="http://schemas.openxmlformats.org/officeDocument/2006/relationships/audio" Target="../media/audio34.wav"/><Relationship Id="rId2" Type="http://schemas.openxmlformats.org/officeDocument/2006/relationships/audio" Target="../media/audio8.wav"/><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52.xml.rels><?xml version="1.0" encoding="UTF-8" standalone="yes"?>
<Relationships xmlns="http://schemas.openxmlformats.org/package/2006/relationships"><Relationship Id="rId3" Type="http://schemas.openxmlformats.org/officeDocument/2006/relationships/audio" Target="../media/audio35.wav"/><Relationship Id="rId2" Type="http://schemas.openxmlformats.org/officeDocument/2006/relationships/audio" Target="../media/audio7.wav"/><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5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1520" y="153660"/>
            <a:ext cx="8424936" cy="6647524"/>
          </a:xfrm>
          <a:prstGeom prst="rect">
            <a:avLst/>
          </a:prstGeom>
        </p:spPr>
      </p:pic>
      <p:sp>
        <p:nvSpPr>
          <p:cNvPr id="2" name="Title 1"/>
          <p:cNvSpPr>
            <a:spLocks noGrp="1"/>
          </p:cNvSpPr>
          <p:nvPr>
            <p:ph type="ctrTitle"/>
          </p:nvPr>
        </p:nvSpPr>
        <p:spPr/>
        <p:txBody>
          <a:bodyPr/>
          <a:lstStyle/>
          <a:p>
            <a:r>
              <a:rPr lang="en-GB" dirty="0" smtClean="0">
                <a:latin typeface="XCCW Joined 6a" panose="03050602040000000000" pitchFamily="66" charset="0"/>
              </a:rPr>
              <a:t>FRENCH</a:t>
            </a:r>
            <a:endParaRPr lang="en-GB" dirty="0">
              <a:latin typeface="XCCW Joined 6a" panose="03050602040000000000" pitchFamily="66" charset="0"/>
            </a:endParaRPr>
          </a:p>
        </p:txBody>
      </p:sp>
      <p:sp>
        <p:nvSpPr>
          <p:cNvPr id="3" name="Subtitle 2"/>
          <p:cNvSpPr>
            <a:spLocks noGrp="1"/>
          </p:cNvSpPr>
          <p:nvPr>
            <p:ph type="subTitle" idx="1"/>
          </p:nvPr>
        </p:nvSpPr>
        <p:spPr/>
        <p:txBody>
          <a:bodyPr/>
          <a:lstStyle/>
          <a:p>
            <a:endParaRPr lang="en-GB" dirty="0"/>
          </a:p>
        </p:txBody>
      </p:sp>
    </p:spTree>
    <p:extLst>
      <p:ext uri="{BB962C8B-B14F-4D97-AF65-F5344CB8AC3E}">
        <p14:creationId xmlns:p14="http://schemas.microsoft.com/office/powerpoint/2010/main" val="10332699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latin typeface="XCCW Joined 6a" panose="03050602040000000000" pitchFamily="66" charset="0"/>
              </a:rPr>
              <a:t>REVISIT</a:t>
            </a:r>
            <a:endParaRPr lang="en-GB" dirty="0">
              <a:latin typeface="XCCW Joined 6a" panose="03050602040000000000" pitchFamily="66" charset="0"/>
            </a:endParaRPr>
          </a:p>
        </p:txBody>
      </p:sp>
      <p:pic>
        <p:nvPicPr>
          <p:cNvPr id="5" name="Picture 4"/>
          <p:cNvPicPr>
            <a:picLocks noChangeAspect="1"/>
          </p:cNvPicPr>
          <p:nvPr/>
        </p:nvPicPr>
        <p:blipFill>
          <a:blip r:embed="rId2"/>
          <a:stretch>
            <a:fillRect/>
          </a:stretch>
        </p:blipFill>
        <p:spPr>
          <a:xfrm>
            <a:off x="1" y="1"/>
            <a:ext cx="2012724" cy="1690688"/>
          </a:xfrm>
          <a:prstGeom prst="rect">
            <a:avLst/>
          </a:prstGeom>
        </p:spPr>
      </p:pic>
      <p:sp>
        <p:nvSpPr>
          <p:cNvPr id="4" name="Rectangle 3"/>
          <p:cNvSpPr/>
          <p:nvPr/>
        </p:nvSpPr>
        <p:spPr>
          <a:xfrm>
            <a:off x="193255" y="1922106"/>
            <a:ext cx="8633504" cy="1521588"/>
          </a:xfrm>
          <a:prstGeom prst="rect">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193255" y="3633797"/>
            <a:ext cx="8633504" cy="1130853"/>
          </a:xfrm>
          <a:prstGeom prst="rect">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193255" y="4931616"/>
            <a:ext cx="8633504" cy="1235632"/>
          </a:xfrm>
          <a:prstGeom prst="rect">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2012725" y="2057257"/>
            <a:ext cx="6440632" cy="3970318"/>
          </a:xfrm>
          <a:prstGeom prst="rect">
            <a:avLst/>
          </a:prstGeom>
        </p:spPr>
        <p:txBody>
          <a:bodyPr wrap="square">
            <a:spAutoFit/>
          </a:bodyPr>
          <a:lstStyle/>
          <a:p>
            <a:pPr>
              <a:buFont typeface="Symbol" panose="05050102010706020507" pitchFamily="18" charset="2"/>
              <a:buChar char="·"/>
            </a:pPr>
            <a:r>
              <a:rPr lang="en-US" sz="2800" dirty="0" smtClean="0">
                <a:latin typeface="XCCW Joined 6a" panose="03050602040000000000" pitchFamily="66" charset="0"/>
              </a:rPr>
              <a:t> 1 </a:t>
            </a:r>
            <a:r>
              <a:rPr lang="en-US" sz="2800" dirty="0">
                <a:latin typeface="XCCW Joined 6a" panose="03050602040000000000" pitchFamily="66" charset="0"/>
              </a:rPr>
              <a:t>minute to write down </a:t>
            </a:r>
            <a:r>
              <a:rPr lang="en-US" sz="2800" dirty="0" smtClean="0">
                <a:latin typeface="XCCW Joined 6a" panose="03050602040000000000" pitchFamily="66" charset="0"/>
              </a:rPr>
              <a:t>any French </a:t>
            </a:r>
            <a:r>
              <a:rPr lang="en-US" sz="2800" dirty="0">
                <a:latin typeface="XCCW Joined 6a" panose="03050602040000000000" pitchFamily="66" charset="0"/>
              </a:rPr>
              <a:t>words </a:t>
            </a:r>
            <a:r>
              <a:rPr lang="en-US" sz="2800" dirty="0" smtClean="0">
                <a:latin typeface="XCCW Joined 6a" panose="03050602040000000000" pitchFamily="66" charset="0"/>
              </a:rPr>
              <a:t>you know on your </a:t>
            </a:r>
            <a:r>
              <a:rPr lang="en-US" sz="2800" dirty="0">
                <a:latin typeface="XCCW Joined 6a" panose="03050602040000000000" pitchFamily="66" charset="0"/>
              </a:rPr>
              <a:t>whiteboards</a:t>
            </a:r>
            <a:r>
              <a:rPr lang="en-US" sz="2800" dirty="0" smtClean="0">
                <a:latin typeface="XCCW Joined 6a" panose="03050602040000000000" pitchFamily="66" charset="0"/>
              </a:rPr>
              <a:t>.</a:t>
            </a:r>
          </a:p>
          <a:p>
            <a:endParaRPr lang="en-US" sz="2800" dirty="0">
              <a:solidFill>
                <a:srgbClr val="00008B"/>
              </a:solidFill>
              <a:latin typeface="XCCW Joined 6a" panose="03050602040000000000" pitchFamily="66" charset="0"/>
            </a:endParaRPr>
          </a:p>
          <a:p>
            <a:pPr>
              <a:buFont typeface="Symbol" panose="05050102010706020507" pitchFamily="18" charset="2"/>
              <a:buChar char="·"/>
            </a:pPr>
            <a:r>
              <a:rPr lang="en-US" sz="2800" dirty="0" smtClean="0">
                <a:latin typeface="XCCW Joined 6a" panose="03050602040000000000" pitchFamily="66" charset="0"/>
              </a:rPr>
              <a:t> 1 </a:t>
            </a:r>
            <a:r>
              <a:rPr lang="en-US" sz="2800" dirty="0">
                <a:latin typeface="XCCW Joined 6a" panose="03050602040000000000" pitchFamily="66" charset="0"/>
              </a:rPr>
              <a:t>minute to magpie words from your talking partner</a:t>
            </a:r>
            <a:r>
              <a:rPr lang="en-US" sz="2800" dirty="0" smtClean="0">
                <a:latin typeface="XCCW Joined 6a" panose="03050602040000000000" pitchFamily="66" charset="0"/>
              </a:rPr>
              <a:t>.</a:t>
            </a:r>
          </a:p>
          <a:p>
            <a:endParaRPr lang="en-US" sz="2800" dirty="0">
              <a:solidFill>
                <a:srgbClr val="00008B"/>
              </a:solidFill>
              <a:latin typeface="XCCW Joined 6a" panose="03050602040000000000" pitchFamily="66" charset="0"/>
            </a:endParaRPr>
          </a:p>
          <a:p>
            <a:pPr>
              <a:buFont typeface="Symbol" panose="05050102010706020507" pitchFamily="18" charset="2"/>
              <a:buChar char="·"/>
            </a:pPr>
            <a:r>
              <a:rPr lang="en-US" sz="2800" dirty="0" smtClean="0">
                <a:solidFill>
                  <a:srgbClr val="0070C0"/>
                </a:solidFill>
                <a:latin typeface="XCCW Joined 6a" panose="03050602040000000000" pitchFamily="66" charset="0"/>
              </a:rPr>
              <a:t> 1 minute to say the words out loud to each other. </a:t>
            </a:r>
            <a:endParaRPr lang="en-US" sz="2800" dirty="0">
              <a:solidFill>
                <a:srgbClr val="0070C0"/>
              </a:solidFill>
              <a:latin typeface="XCCW Joined 6a" panose="03050602040000000000" pitchFamily="66" charset="0"/>
            </a:endParaRPr>
          </a:p>
        </p:txBody>
      </p:sp>
      <p:pic>
        <p:nvPicPr>
          <p:cNvPr id="7" name="Picture 6">
            <a:hlinkClick r:id="rId3"/>
          </p:cNvPr>
          <p:cNvPicPr>
            <a:picLocks noChangeAspect="1"/>
          </p:cNvPicPr>
          <p:nvPr/>
        </p:nvPicPr>
        <p:blipFill>
          <a:blip r:embed="rId4"/>
          <a:stretch>
            <a:fillRect/>
          </a:stretch>
        </p:blipFill>
        <p:spPr>
          <a:xfrm>
            <a:off x="7855209" y="669737"/>
            <a:ext cx="971550" cy="904875"/>
          </a:xfrm>
          <a:prstGeom prst="rect">
            <a:avLst/>
          </a:prstGeom>
        </p:spPr>
      </p:pic>
      <p:sp>
        <p:nvSpPr>
          <p:cNvPr id="10" name="TextBox 9"/>
          <p:cNvSpPr txBox="1"/>
          <p:nvPr/>
        </p:nvSpPr>
        <p:spPr>
          <a:xfrm>
            <a:off x="7706502" y="133707"/>
            <a:ext cx="1268963" cy="523220"/>
          </a:xfrm>
          <a:prstGeom prst="rect">
            <a:avLst/>
          </a:prstGeom>
          <a:noFill/>
        </p:spPr>
        <p:txBody>
          <a:bodyPr wrap="square" rtlCol="0">
            <a:spAutoFit/>
          </a:bodyPr>
          <a:lstStyle/>
          <a:p>
            <a:pPr algn="ctr"/>
            <a:r>
              <a:rPr lang="en-GB" sz="1400" dirty="0" smtClean="0"/>
              <a:t>Click clock to open timer</a:t>
            </a:r>
            <a:endParaRPr lang="en-GB" sz="1400" dirty="0"/>
          </a:p>
        </p:txBody>
      </p:sp>
      <p:pic>
        <p:nvPicPr>
          <p:cNvPr id="11" name="Picture 10"/>
          <p:cNvPicPr>
            <a:picLocks noChangeAspect="1"/>
          </p:cNvPicPr>
          <p:nvPr/>
        </p:nvPicPr>
        <p:blipFill>
          <a:blip r:embed="rId5"/>
          <a:stretch>
            <a:fillRect/>
          </a:stretch>
        </p:blipFill>
        <p:spPr>
          <a:xfrm>
            <a:off x="530113" y="3703923"/>
            <a:ext cx="952500" cy="990600"/>
          </a:xfrm>
          <a:prstGeom prst="rect">
            <a:avLst/>
          </a:prstGeom>
        </p:spPr>
      </p:pic>
      <p:pic>
        <p:nvPicPr>
          <p:cNvPr id="12" name="Picture 11"/>
          <p:cNvPicPr>
            <a:picLocks noChangeAspect="1"/>
          </p:cNvPicPr>
          <p:nvPr/>
        </p:nvPicPr>
        <p:blipFill>
          <a:blip r:embed="rId6"/>
          <a:stretch>
            <a:fillRect/>
          </a:stretch>
        </p:blipFill>
        <p:spPr>
          <a:xfrm>
            <a:off x="583878" y="5113175"/>
            <a:ext cx="1038225" cy="914400"/>
          </a:xfrm>
          <a:prstGeom prst="rect">
            <a:avLst/>
          </a:prstGeom>
        </p:spPr>
      </p:pic>
      <p:pic>
        <p:nvPicPr>
          <p:cNvPr id="13" name="Picture 12"/>
          <p:cNvPicPr>
            <a:picLocks noChangeAspect="1"/>
          </p:cNvPicPr>
          <p:nvPr/>
        </p:nvPicPr>
        <p:blipFill>
          <a:blip r:embed="rId7"/>
          <a:stretch>
            <a:fillRect/>
          </a:stretch>
        </p:blipFill>
        <p:spPr>
          <a:xfrm>
            <a:off x="448698" y="2204380"/>
            <a:ext cx="1190625" cy="1047750"/>
          </a:xfrm>
          <a:prstGeom prst="rect">
            <a:avLst/>
          </a:prstGeom>
        </p:spPr>
      </p:pic>
    </p:spTree>
    <p:extLst>
      <p:ext uri="{BB962C8B-B14F-4D97-AF65-F5344CB8AC3E}">
        <p14:creationId xmlns:p14="http://schemas.microsoft.com/office/powerpoint/2010/main" val="29970385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15939" y="0"/>
            <a:ext cx="1890615" cy="455968"/>
          </a:xfrm>
        </p:spPr>
        <p:txBody>
          <a:bodyPr/>
          <a:lstStyle/>
          <a:p>
            <a:pPr algn="ctr"/>
            <a:r>
              <a:rPr lang="en-GB" sz="2000" smtClean="0">
                <a:latin typeface="XCCW Joined 6a" panose="03050602040000000000" pitchFamily="66" charset="0"/>
              </a:rPr>
              <a:t>Part 3</a:t>
            </a:r>
            <a:endParaRPr lang="en-GB" sz="2000" dirty="0">
              <a:latin typeface="XCCW Joined 6a" panose="03050602040000000000" pitchFamily="66" charset="0"/>
            </a:endParaRPr>
          </a:p>
        </p:txBody>
      </p:sp>
      <p:sp>
        <p:nvSpPr>
          <p:cNvPr id="3" name="TextBox 2"/>
          <p:cNvSpPr txBox="1"/>
          <p:nvPr/>
        </p:nvSpPr>
        <p:spPr>
          <a:xfrm>
            <a:off x="64270" y="2649894"/>
            <a:ext cx="9451626" cy="1569660"/>
          </a:xfrm>
          <a:prstGeom prst="rect">
            <a:avLst/>
          </a:prstGeom>
          <a:noFill/>
        </p:spPr>
        <p:txBody>
          <a:bodyPr wrap="none" rtlCol="0">
            <a:spAutoFit/>
          </a:bodyPr>
          <a:lstStyle/>
          <a:p>
            <a:r>
              <a:rPr lang="en-US" sz="3200" dirty="0">
                <a:latin typeface="XCCW Joined 6a" panose="03050602040000000000" pitchFamily="66" charset="0"/>
              </a:rPr>
              <a:t>LO: I am learning </a:t>
            </a:r>
            <a:r>
              <a:rPr lang="en-US" sz="3200" dirty="0" smtClean="0">
                <a:latin typeface="XCCW Joined 6a" panose="03050602040000000000" pitchFamily="66" charset="0"/>
              </a:rPr>
              <a:t>about animals in </a:t>
            </a:r>
          </a:p>
          <a:p>
            <a:pPr algn="ctr"/>
            <a:r>
              <a:rPr lang="en-US" sz="3200" dirty="0" smtClean="0">
                <a:latin typeface="XCCW Joined 6a" panose="03050602040000000000" pitchFamily="66" charset="0"/>
              </a:rPr>
              <a:t>French.</a:t>
            </a:r>
            <a:endParaRPr lang="en-US" sz="3200" dirty="0">
              <a:latin typeface="XCCW Joined 6a" panose="03050602040000000000" pitchFamily="66" charset="0"/>
            </a:endParaRPr>
          </a:p>
          <a:p>
            <a:endParaRPr lang="en-GB" sz="3200" dirty="0">
              <a:latin typeface="XCCW Joined 6a" panose="03050602040000000000" pitchFamily="66" charset="0"/>
            </a:endParaRPr>
          </a:p>
        </p:txBody>
      </p:sp>
      <p:pic>
        <p:nvPicPr>
          <p:cNvPr id="6" name="Picture 5"/>
          <p:cNvPicPr>
            <a:picLocks noChangeAspect="1"/>
          </p:cNvPicPr>
          <p:nvPr/>
        </p:nvPicPr>
        <p:blipFill>
          <a:blip r:embed="rId2"/>
          <a:stretch>
            <a:fillRect/>
          </a:stretch>
        </p:blipFill>
        <p:spPr>
          <a:xfrm>
            <a:off x="3215" y="0"/>
            <a:ext cx="2012724" cy="1690688"/>
          </a:xfrm>
          <a:prstGeom prst="rect">
            <a:avLst/>
          </a:prstGeom>
        </p:spPr>
      </p:pic>
    </p:spTree>
    <p:extLst>
      <p:ext uri="{BB962C8B-B14F-4D97-AF65-F5344CB8AC3E}">
        <p14:creationId xmlns:p14="http://schemas.microsoft.com/office/powerpoint/2010/main" val="423478115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550935" y="2351315"/>
            <a:ext cx="7528794" cy="4031873"/>
          </a:xfrm>
          <a:prstGeom prst="rect">
            <a:avLst/>
          </a:prstGeom>
          <a:noFill/>
        </p:spPr>
        <p:txBody>
          <a:bodyPr wrap="square" rtlCol="0">
            <a:spAutoFit/>
          </a:bodyPr>
          <a:lstStyle/>
          <a:p>
            <a:pPr algn="ctr"/>
            <a:r>
              <a:rPr lang="en-US" sz="3200" dirty="0" smtClean="0">
                <a:latin typeface="XCCW Joined 6a" panose="03050602040000000000" pitchFamily="66" charset="0"/>
              </a:rPr>
              <a:t>On the next slide you will see and hear some French spoken.</a:t>
            </a:r>
          </a:p>
          <a:p>
            <a:pPr algn="ctr"/>
            <a:endParaRPr lang="en-US" sz="3200" dirty="0" smtClean="0">
              <a:latin typeface="XCCW Joined 6a" panose="03050602040000000000" pitchFamily="66" charset="0"/>
            </a:endParaRPr>
          </a:p>
          <a:p>
            <a:pPr algn="ctr"/>
            <a:r>
              <a:rPr lang="en-US" sz="3200" dirty="0" smtClean="0">
                <a:latin typeface="XCCW Joined 6a" panose="03050602040000000000" pitchFamily="66" charset="0"/>
              </a:rPr>
              <a:t>Listen carefully.</a:t>
            </a:r>
          </a:p>
          <a:p>
            <a:pPr algn="ctr"/>
            <a:endParaRPr lang="en-US" sz="3200" dirty="0" smtClean="0">
              <a:solidFill>
                <a:srgbClr val="0070C0"/>
              </a:solidFill>
              <a:latin typeface="XCCW Joined 6a" panose="03050602040000000000" pitchFamily="66" charset="0"/>
            </a:endParaRPr>
          </a:p>
          <a:p>
            <a:pPr algn="ctr"/>
            <a:r>
              <a:rPr lang="en-US" sz="3200" dirty="0" smtClean="0">
                <a:solidFill>
                  <a:srgbClr val="0070C0"/>
                </a:solidFill>
                <a:latin typeface="XCCW Joined 6a" panose="03050602040000000000" pitchFamily="66" charset="0"/>
              </a:rPr>
              <a:t>Repeat after each word.</a:t>
            </a:r>
            <a:endParaRPr lang="en-US" sz="3200" dirty="0">
              <a:solidFill>
                <a:srgbClr val="0070C0"/>
              </a:solidFill>
              <a:latin typeface="XCCW Joined 6a" panose="03050602040000000000" pitchFamily="66" charset="0"/>
            </a:endParaRPr>
          </a:p>
          <a:p>
            <a:pPr algn="ctr"/>
            <a:endParaRPr lang="en-GB" sz="3200" dirty="0">
              <a:latin typeface="XCCW Joined 6a" panose="03050602040000000000" pitchFamily="66" charset="0"/>
            </a:endParaRPr>
          </a:p>
        </p:txBody>
      </p:sp>
      <p:pic>
        <p:nvPicPr>
          <p:cNvPr id="5" name="Picture 4"/>
          <p:cNvPicPr>
            <a:picLocks noChangeAspect="1"/>
          </p:cNvPicPr>
          <p:nvPr/>
        </p:nvPicPr>
        <p:blipFill>
          <a:blip r:embed="rId2"/>
          <a:stretch>
            <a:fillRect/>
          </a:stretch>
        </p:blipFill>
        <p:spPr>
          <a:xfrm>
            <a:off x="3215" y="0"/>
            <a:ext cx="2012724" cy="1690688"/>
          </a:xfrm>
          <a:prstGeom prst="rect">
            <a:avLst/>
          </a:prstGeom>
        </p:spPr>
      </p:pic>
      <p:sp>
        <p:nvSpPr>
          <p:cNvPr id="6" name="Title 1"/>
          <p:cNvSpPr>
            <a:spLocks noGrp="1"/>
          </p:cNvSpPr>
          <p:nvPr>
            <p:ph type="title"/>
          </p:nvPr>
        </p:nvSpPr>
        <p:spPr>
          <a:xfrm>
            <a:off x="2015939" y="0"/>
            <a:ext cx="2276143" cy="455968"/>
          </a:xfrm>
        </p:spPr>
        <p:txBody>
          <a:bodyPr/>
          <a:lstStyle/>
          <a:p>
            <a:pPr algn="ctr"/>
            <a:r>
              <a:rPr lang="en-GB" sz="2000" dirty="0" smtClean="0">
                <a:latin typeface="XCCW Joined 6a" panose="03050602040000000000" pitchFamily="66" charset="0"/>
              </a:rPr>
              <a:t>Class work</a:t>
            </a:r>
            <a:endParaRPr lang="en-GB" sz="2000" dirty="0">
              <a:latin typeface="XCCW Joined 6a" panose="03050602040000000000" pitchFamily="66" charset="0"/>
            </a:endParaRPr>
          </a:p>
        </p:txBody>
      </p:sp>
      <p:pic>
        <p:nvPicPr>
          <p:cNvPr id="7" name="Picture 6"/>
          <p:cNvPicPr>
            <a:picLocks noChangeAspect="1"/>
          </p:cNvPicPr>
          <p:nvPr/>
        </p:nvPicPr>
        <p:blipFill>
          <a:blip r:embed="rId3"/>
          <a:stretch>
            <a:fillRect/>
          </a:stretch>
        </p:blipFill>
        <p:spPr>
          <a:xfrm>
            <a:off x="533327" y="3699743"/>
            <a:ext cx="952500" cy="990600"/>
          </a:xfrm>
          <a:prstGeom prst="rect">
            <a:avLst/>
          </a:prstGeom>
        </p:spPr>
      </p:pic>
      <p:pic>
        <p:nvPicPr>
          <p:cNvPr id="8" name="Picture 7"/>
          <p:cNvPicPr>
            <a:picLocks noChangeAspect="1"/>
          </p:cNvPicPr>
          <p:nvPr/>
        </p:nvPicPr>
        <p:blipFill>
          <a:blip r:embed="rId4"/>
          <a:stretch>
            <a:fillRect/>
          </a:stretch>
        </p:blipFill>
        <p:spPr>
          <a:xfrm>
            <a:off x="683568" y="5157192"/>
            <a:ext cx="1038225" cy="914400"/>
          </a:xfrm>
          <a:prstGeom prst="rect">
            <a:avLst/>
          </a:prstGeom>
        </p:spPr>
      </p:pic>
      <p:pic>
        <p:nvPicPr>
          <p:cNvPr id="9" name="Picture 8"/>
          <p:cNvPicPr>
            <a:picLocks noChangeAspect="1"/>
          </p:cNvPicPr>
          <p:nvPr/>
        </p:nvPicPr>
        <p:blipFill>
          <a:blip r:embed="rId5"/>
          <a:stretch>
            <a:fillRect/>
          </a:stretch>
        </p:blipFill>
        <p:spPr>
          <a:xfrm>
            <a:off x="326180" y="2393789"/>
            <a:ext cx="1224755" cy="736356"/>
          </a:xfrm>
          <a:prstGeom prst="rect">
            <a:avLst/>
          </a:prstGeom>
        </p:spPr>
      </p:pic>
    </p:spTree>
    <p:extLst>
      <p:ext uri="{BB962C8B-B14F-4D97-AF65-F5344CB8AC3E}">
        <p14:creationId xmlns:p14="http://schemas.microsoft.com/office/powerpoint/2010/main" val="324759607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23" name="Picture 7" descr="istockphoto_3712750-african-animals"/>
          <p:cNvSpPr>
            <a:spLocks noChangeAspect="1" noChangeArrowheads="1"/>
          </p:cNvSpPr>
          <p:nvPr/>
        </p:nvSpPr>
        <p:spPr bwMode="auto">
          <a:xfrm>
            <a:off x="2339975" y="765175"/>
            <a:ext cx="4824413" cy="482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sp>
        <p:nvSpPr>
          <p:cNvPr id="3075" name="Text Box 4">
            <a:hlinkClick r:id="" action="ppaction://noaction">
              <a:snd r:embed="rId4" name="15.1b.wav"/>
            </a:hlinkClick>
          </p:cNvPr>
          <p:cNvSpPr txBox="1">
            <a:spLocks noChangeArrowheads="1"/>
          </p:cNvSpPr>
          <p:nvPr/>
        </p:nvSpPr>
        <p:spPr bwMode="auto">
          <a:xfrm>
            <a:off x="323850" y="188913"/>
            <a:ext cx="8856662"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en-GB" altLang="en-US" sz="4400" dirty="0">
                <a:latin typeface="XCCW Joined 6a" panose="03050602040000000000" pitchFamily="66" charset="0"/>
              </a:rPr>
              <a:t>Nous </a:t>
            </a:r>
            <a:r>
              <a:rPr lang="en-GB" altLang="en-US" sz="4400" dirty="0" err="1">
                <a:latin typeface="XCCW Joined 6a" panose="03050602040000000000" pitchFamily="66" charset="0"/>
              </a:rPr>
              <a:t>allons</a:t>
            </a:r>
            <a:r>
              <a:rPr lang="en-GB" altLang="en-US" sz="4400" dirty="0">
                <a:latin typeface="XCCW Joined 6a" panose="03050602040000000000" pitchFamily="66" charset="0"/>
              </a:rPr>
              <a:t> </a:t>
            </a:r>
            <a:r>
              <a:rPr lang="en-GB" altLang="en-US" sz="4400" dirty="0" err="1">
                <a:latin typeface="XCCW Joined 6a" panose="03050602040000000000" pitchFamily="66" charset="0"/>
              </a:rPr>
              <a:t>apprendre</a:t>
            </a:r>
            <a:r>
              <a:rPr lang="en-GB" altLang="en-US" sz="4400" dirty="0">
                <a:latin typeface="XCCW Joined 6a" panose="03050602040000000000" pitchFamily="66" charset="0"/>
              </a:rPr>
              <a:t> …</a:t>
            </a:r>
          </a:p>
        </p:txBody>
      </p:sp>
      <p:sp>
        <p:nvSpPr>
          <p:cNvPr id="137221" name="Text Box 5">
            <a:hlinkClick r:id="" action="ppaction://noaction">
              <a:snd r:embed="rId5" name="animales.wav"/>
            </a:hlinkClick>
          </p:cNvPr>
          <p:cNvSpPr txBox="1">
            <a:spLocks noChangeArrowheads="1"/>
          </p:cNvSpPr>
          <p:nvPr/>
        </p:nvSpPr>
        <p:spPr bwMode="auto">
          <a:xfrm>
            <a:off x="1115616" y="1700808"/>
            <a:ext cx="7056784" cy="304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9600" dirty="0">
                <a:latin typeface="XCCW Joined 6a" panose="03050602040000000000" pitchFamily="66" charset="0"/>
              </a:rPr>
              <a:t>l</a:t>
            </a:r>
            <a:r>
              <a:rPr lang="en-GB" altLang="en-US" sz="9600" dirty="0" smtClean="0">
                <a:latin typeface="XCCW Joined 6a" panose="03050602040000000000" pitchFamily="66" charset="0"/>
              </a:rPr>
              <a:t>es </a:t>
            </a:r>
            <a:r>
              <a:rPr lang="en-GB" altLang="en-US" sz="9600" dirty="0" err="1">
                <a:latin typeface="XCCW Joined 6a" panose="03050602040000000000" pitchFamily="66" charset="0"/>
              </a:rPr>
              <a:t>animaux</a:t>
            </a:r>
            <a:endParaRPr lang="en-GB" altLang="en-US" sz="9600" dirty="0">
              <a:latin typeface="XCCW Joined 6a" panose="03050602040000000000"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7221"/>
                                        </p:tgtEl>
                                        <p:attrNameLst>
                                          <p:attrName>style.visibility</p:attrName>
                                        </p:attrNameLst>
                                      </p:cBhvr>
                                      <p:to>
                                        <p:strVal val="visible"/>
                                      </p:to>
                                    </p:set>
                                    <p:animEffect transition="in" filter="fade">
                                      <p:cBhvr>
                                        <p:cTn id="7" dur="500"/>
                                        <p:tgtEl>
                                          <p:spTgt spid="137221"/>
                                        </p:tgtEl>
                                      </p:cBhvr>
                                    </p:animEffect>
                                  </p:childTnLst>
                                  <p:subTnLst>
                                    <p:audio>
                                      <p:cMediaNode>
                                        <p:cTn display="0" masterRel="sameClick">
                                          <p:stCondLst>
                                            <p:cond evt="begin" delay="0">
                                              <p:tn val="5"/>
                                            </p:cond>
                                          </p:stCondLst>
                                          <p:endCondLst>
                                            <p:cond evt="onStopAudio" delay="0">
                                              <p:tgtEl>
                                                <p:sldTgt/>
                                              </p:tgtEl>
                                            </p:cond>
                                          </p:endCondLst>
                                        </p:cTn>
                                        <p:tgtEl>
                                          <p:sndTgt r:embed="rId3" name="15.1.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7221"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3333FF"/>
        </a:solidFill>
        <a:effectLst/>
      </p:bgPr>
    </p:bg>
    <p:spTree>
      <p:nvGrpSpPr>
        <p:cNvPr id="1" name=""/>
        <p:cNvGrpSpPr/>
        <p:nvPr/>
      </p:nvGrpSpPr>
      <p:grpSpPr>
        <a:xfrm>
          <a:off x="0" y="0"/>
          <a:ext cx="0" cy="0"/>
          <a:chOff x="0" y="0"/>
          <a:chExt cx="0" cy="0"/>
        </a:xfrm>
      </p:grpSpPr>
      <p:sp>
        <p:nvSpPr>
          <p:cNvPr id="5122" name="Rectangle 4"/>
          <p:cNvSpPr>
            <a:spLocks noChangeArrowheads="1"/>
          </p:cNvSpPr>
          <p:nvPr/>
        </p:nvSpPr>
        <p:spPr bwMode="auto">
          <a:xfrm>
            <a:off x="2411413" y="1268413"/>
            <a:ext cx="4321175" cy="4248150"/>
          </a:xfrm>
          <a:prstGeom prst="rect">
            <a:avLst/>
          </a:prstGeom>
          <a:solidFill>
            <a:schemeClr val="bg1"/>
          </a:solidFill>
          <a:ln w="38100">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sp>
        <p:nvSpPr>
          <p:cNvPr id="15368" name="Rectangle 8"/>
          <p:cNvSpPr>
            <a:spLocks noChangeArrowheads="1"/>
          </p:cNvSpPr>
          <p:nvPr/>
        </p:nvSpPr>
        <p:spPr bwMode="auto">
          <a:xfrm>
            <a:off x="2484438" y="4724400"/>
            <a:ext cx="4175125" cy="720725"/>
          </a:xfrm>
          <a:prstGeom prst="rect">
            <a:avLst/>
          </a:prstGeom>
          <a:solidFill>
            <a:schemeClr val="bg1"/>
          </a:solidFill>
          <a:ln w="38100">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4800" dirty="0"/>
              <a:t>un chat </a:t>
            </a:r>
          </a:p>
        </p:txBody>
      </p:sp>
      <p:pic>
        <p:nvPicPr>
          <p:cNvPr id="4" name="Picture 3"/>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588740" y="2060848"/>
            <a:ext cx="4077269" cy="221010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5368"/>
                                        </p:tgtEl>
                                        <p:attrNameLst>
                                          <p:attrName>style.visibility</p:attrName>
                                        </p:attrNameLst>
                                      </p:cBhvr>
                                      <p:to>
                                        <p:strVal val="visible"/>
                                      </p:to>
                                    </p:set>
                                    <p:animEffect transition="in" filter="wipe(left)">
                                      <p:cBhvr>
                                        <p:cTn id="7" dur="500"/>
                                        <p:tgtEl>
                                          <p:spTgt spid="15368"/>
                                        </p:tgtEl>
                                      </p:cBhvr>
                                    </p:animEffect>
                                  </p:childTnLst>
                                  <p:subTnLst>
                                    <p:audio>
                                      <p:cMediaNode>
                                        <p:cTn display="0" masterRel="sameClick">
                                          <p:stCondLst>
                                            <p:cond evt="begin" delay="0">
                                              <p:tn val="5"/>
                                            </p:cond>
                                          </p:stCondLst>
                                          <p:endCondLst>
                                            <p:cond evt="onStopAudio" delay="0">
                                              <p:tgtEl>
                                                <p:sldTgt/>
                                              </p:tgtEl>
                                            </p:cond>
                                          </p:endCondLst>
                                        </p:cTn>
                                        <p:tgtEl>
                                          <p:sndTgt r:embed="rId2" name="15_un_chat.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3333FF"/>
        </a:solidFill>
        <a:effectLst/>
      </p:bgPr>
    </p:bg>
    <p:spTree>
      <p:nvGrpSpPr>
        <p:cNvPr id="1" name=""/>
        <p:cNvGrpSpPr/>
        <p:nvPr/>
      </p:nvGrpSpPr>
      <p:grpSpPr>
        <a:xfrm>
          <a:off x="0" y="0"/>
          <a:ext cx="0" cy="0"/>
          <a:chOff x="0" y="0"/>
          <a:chExt cx="0" cy="0"/>
        </a:xfrm>
      </p:grpSpPr>
      <p:sp>
        <p:nvSpPr>
          <p:cNvPr id="6146" name="Rectangle 2"/>
          <p:cNvSpPr>
            <a:spLocks noChangeArrowheads="1"/>
          </p:cNvSpPr>
          <p:nvPr/>
        </p:nvSpPr>
        <p:spPr bwMode="auto">
          <a:xfrm>
            <a:off x="2411413" y="1268413"/>
            <a:ext cx="4321175" cy="4248150"/>
          </a:xfrm>
          <a:prstGeom prst="rect">
            <a:avLst/>
          </a:prstGeom>
          <a:solidFill>
            <a:schemeClr val="bg1"/>
          </a:solidFill>
          <a:ln w="38100">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sp>
        <p:nvSpPr>
          <p:cNvPr id="17413" name="Rectangle 5"/>
          <p:cNvSpPr>
            <a:spLocks noChangeArrowheads="1"/>
          </p:cNvSpPr>
          <p:nvPr/>
        </p:nvSpPr>
        <p:spPr bwMode="auto">
          <a:xfrm>
            <a:off x="2484438" y="4724400"/>
            <a:ext cx="4175125" cy="720725"/>
          </a:xfrm>
          <a:prstGeom prst="rect">
            <a:avLst/>
          </a:prstGeom>
          <a:solidFill>
            <a:schemeClr val="bg1"/>
          </a:solidFill>
          <a:ln w="38100">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4800" dirty="0"/>
              <a:t>un </a:t>
            </a:r>
            <a:r>
              <a:rPr lang="en-GB" altLang="en-US" sz="4800" dirty="0" err="1"/>
              <a:t>chien</a:t>
            </a:r>
            <a:r>
              <a:rPr lang="en-GB" altLang="en-US" sz="4800" dirty="0"/>
              <a:t> </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987824" y="1628800"/>
            <a:ext cx="3024336" cy="2903362"/>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7413"/>
                                        </p:tgtEl>
                                        <p:attrNameLst>
                                          <p:attrName>style.visibility</p:attrName>
                                        </p:attrNameLst>
                                      </p:cBhvr>
                                      <p:to>
                                        <p:strVal val="visible"/>
                                      </p:to>
                                    </p:set>
                                    <p:animEffect transition="in" filter="wipe(left)">
                                      <p:cBhvr>
                                        <p:cTn id="7" dur="500"/>
                                        <p:tgtEl>
                                          <p:spTgt spid="17413"/>
                                        </p:tgtEl>
                                      </p:cBhvr>
                                    </p:animEffect>
                                  </p:childTnLst>
                                  <p:subTnLst>
                                    <p:audio>
                                      <p:cMediaNode>
                                        <p:cTn display="0" masterRel="sameClick">
                                          <p:stCondLst>
                                            <p:cond evt="begin" delay="0">
                                              <p:tn val="5"/>
                                            </p:cond>
                                          </p:stCondLst>
                                          <p:endCondLst>
                                            <p:cond evt="onStopAudio" delay="0">
                                              <p:tgtEl>
                                                <p:sldTgt/>
                                              </p:tgtEl>
                                            </p:cond>
                                          </p:endCondLst>
                                        </p:cTn>
                                        <p:tgtEl>
                                          <p:sndTgt r:embed="rId3" name="15_un_chien.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3333FF"/>
        </a:solidFill>
        <a:effectLst/>
      </p:bgPr>
    </p:bg>
    <p:spTree>
      <p:nvGrpSpPr>
        <p:cNvPr id="1" name=""/>
        <p:cNvGrpSpPr/>
        <p:nvPr/>
      </p:nvGrpSpPr>
      <p:grpSpPr>
        <a:xfrm>
          <a:off x="0" y="0"/>
          <a:ext cx="0" cy="0"/>
          <a:chOff x="0" y="0"/>
          <a:chExt cx="0" cy="0"/>
        </a:xfrm>
      </p:grpSpPr>
      <p:sp>
        <p:nvSpPr>
          <p:cNvPr id="8194" name="Rectangle 2"/>
          <p:cNvSpPr>
            <a:spLocks noChangeArrowheads="1"/>
          </p:cNvSpPr>
          <p:nvPr/>
        </p:nvSpPr>
        <p:spPr bwMode="auto">
          <a:xfrm>
            <a:off x="2411413" y="1268413"/>
            <a:ext cx="4321175" cy="4248150"/>
          </a:xfrm>
          <a:prstGeom prst="rect">
            <a:avLst/>
          </a:prstGeom>
          <a:solidFill>
            <a:schemeClr val="bg1"/>
          </a:solidFill>
          <a:ln w="38100">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sp>
        <p:nvSpPr>
          <p:cNvPr id="19460" name="Rectangle 4"/>
          <p:cNvSpPr>
            <a:spLocks noChangeArrowheads="1"/>
          </p:cNvSpPr>
          <p:nvPr/>
        </p:nvSpPr>
        <p:spPr bwMode="auto">
          <a:xfrm>
            <a:off x="2484438" y="4724400"/>
            <a:ext cx="4175125" cy="720725"/>
          </a:xfrm>
          <a:prstGeom prst="rect">
            <a:avLst/>
          </a:prstGeom>
          <a:solidFill>
            <a:schemeClr val="bg1"/>
          </a:solidFill>
          <a:ln w="38100">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4800" dirty="0"/>
              <a:t>un </a:t>
            </a:r>
            <a:r>
              <a:rPr lang="en-GB" altLang="en-US" sz="4800" dirty="0" err="1"/>
              <a:t>poisson</a:t>
            </a:r>
            <a:r>
              <a:rPr lang="en-GB" altLang="en-US" sz="4800" dirty="0"/>
              <a:t>  </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31840" y="1700808"/>
            <a:ext cx="2735926" cy="274513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9460"/>
                                        </p:tgtEl>
                                        <p:attrNameLst>
                                          <p:attrName>style.visibility</p:attrName>
                                        </p:attrNameLst>
                                      </p:cBhvr>
                                      <p:to>
                                        <p:strVal val="visible"/>
                                      </p:to>
                                    </p:set>
                                    <p:animEffect transition="in" filter="wipe(left)">
                                      <p:cBhvr>
                                        <p:cTn id="7" dur="500"/>
                                        <p:tgtEl>
                                          <p:spTgt spid="19460"/>
                                        </p:tgtEl>
                                      </p:cBhvr>
                                    </p:animEffect>
                                  </p:childTnLst>
                                  <p:subTnLst>
                                    <p:audio>
                                      <p:cMediaNode>
                                        <p:cTn display="0" masterRel="sameClick">
                                          <p:stCondLst>
                                            <p:cond evt="begin" delay="0">
                                              <p:tn val="5"/>
                                            </p:cond>
                                          </p:stCondLst>
                                          <p:endCondLst>
                                            <p:cond evt="onStopAudio" delay="0">
                                              <p:tgtEl>
                                                <p:sldTgt/>
                                              </p:tgtEl>
                                            </p:cond>
                                          </p:endCondLst>
                                        </p:cTn>
                                        <p:tgtEl>
                                          <p:sndTgt r:embed="rId2" name="15_un_poisson.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3333FF"/>
        </a:solidFill>
        <a:effectLst/>
      </p:bgPr>
    </p:bg>
    <p:spTree>
      <p:nvGrpSpPr>
        <p:cNvPr id="1" name=""/>
        <p:cNvGrpSpPr/>
        <p:nvPr/>
      </p:nvGrpSpPr>
      <p:grpSpPr>
        <a:xfrm>
          <a:off x="0" y="0"/>
          <a:ext cx="0" cy="0"/>
          <a:chOff x="0" y="0"/>
          <a:chExt cx="0" cy="0"/>
        </a:xfrm>
      </p:grpSpPr>
      <p:sp>
        <p:nvSpPr>
          <p:cNvPr id="9218" name="Rectangle 2"/>
          <p:cNvSpPr>
            <a:spLocks noChangeArrowheads="1"/>
          </p:cNvSpPr>
          <p:nvPr/>
        </p:nvSpPr>
        <p:spPr bwMode="auto">
          <a:xfrm>
            <a:off x="2411413" y="1268413"/>
            <a:ext cx="4321175" cy="4248150"/>
          </a:xfrm>
          <a:prstGeom prst="rect">
            <a:avLst/>
          </a:prstGeom>
          <a:solidFill>
            <a:schemeClr val="bg1"/>
          </a:solidFill>
          <a:ln w="38100">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sp>
        <p:nvSpPr>
          <p:cNvPr id="21508" name="Rectangle 4"/>
          <p:cNvSpPr>
            <a:spLocks noChangeArrowheads="1"/>
          </p:cNvSpPr>
          <p:nvPr/>
        </p:nvSpPr>
        <p:spPr bwMode="auto">
          <a:xfrm>
            <a:off x="2484438" y="4724400"/>
            <a:ext cx="4175125" cy="720725"/>
          </a:xfrm>
          <a:prstGeom prst="rect">
            <a:avLst/>
          </a:prstGeom>
          <a:solidFill>
            <a:schemeClr val="bg1"/>
          </a:solidFill>
          <a:ln w="38100">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4800" dirty="0"/>
              <a:t>un ours </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71800" y="1628800"/>
            <a:ext cx="3793783" cy="285166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1508"/>
                                        </p:tgtEl>
                                        <p:attrNameLst>
                                          <p:attrName>style.visibility</p:attrName>
                                        </p:attrNameLst>
                                      </p:cBhvr>
                                      <p:to>
                                        <p:strVal val="visible"/>
                                      </p:to>
                                    </p:set>
                                    <p:animEffect transition="in" filter="wipe(left)">
                                      <p:cBhvr>
                                        <p:cTn id="7" dur="500"/>
                                        <p:tgtEl>
                                          <p:spTgt spid="21508"/>
                                        </p:tgtEl>
                                      </p:cBhvr>
                                    </p:animEffect>
                                  </p:childTnLst>
                                  <p:subTnLst>
                                    <p:audio>
                                      <p:cMediaNode>
                                        <p:cTn display="0" masterRel="sameClick">
                                          <p:stCondLst>
                                            <p:cond evt="begin" delay="0">
                                              <p:tn val="5"/>
                                            </p:cond>
                                          </p:stCondLst>
                                          <p:endCondLst>
                                            <p:cond evt="onStopAudio" delay="0">
                                              <p:tgtEl>
                                                <p:sldTgt/>
                                              </p:tgtEl>
                                            </p:cond>
                                          </p:endCondLst>
                                        </p:cTn>
                                        <p:tgtEl>
                                          <p:sndTgt r:embed="rId2" name="15_un_our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3333FF"/>
        </a:solidFill>
        <a:effectLst/>
      </p:bgPr>
    </p:bg>
    <p:spTree>
      <p:nvGrpSpPr>
        <p:cNvPr id="1" name=""/>
        <p:cNvGrpSpPr/>
        <p:nvPr/>
      </p:nvGrpSpPr>
      <p:grpSpPr>
        <a:xfrm>
          <a:off x="0" y="0"/>
          <a:ext cx="0" cy="0"/>
          <a:chOff x="0" y="0"/>
          <a:chExt cx="0" cy="0"/>
        </a:xfrm>
      </p:grpSpPr>
      <p:sp>
        <p:nvSpPr>
          <p:cNvPr id="10242" name="Rectangle 2"/>
          <p:cNvSpPr>
            <a:spLocks noChangeArrowheads="1"/>
          </p:cNvSpPr>
          <p:nvPr/>
        </p:nvSpPr>
        <p:spPr bwMode="auto">
          <a:xfrm>
            <a:off x="2411413" y="1268413"/>
            <a:ext cx="4321175" cy="4248150"/>
          </a:xfrm>
          <a:prstGeom prst="rect">
            <a:avLst/>
          </a:prstGeom>
          <a:solidFill>
            <a:schemeClr val="bg1"/>
          </a:solidFill>
          <a:ln w="38100">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sp>
        <p:nvSpPr>
          <p:cNvPr id="23556" name="Rectangle 4"/>
          <p:cNvSpPr>
            <a:spLocks noChangeArrowheads="1"/>
          </p:cNvSpPr>
          <p:nvPr/>
        </p:nvSpPr>
        <p:spPr bwMode="auto">
          <a:xfrm>
            <a:off x="2484438" y="4724400"/>
            <a:ext cx="4175125" cy="720725"/>
          </a:xfrm>
          <a:prstGeom prst="rect">
            <a:avLst/>
          </a:prstGeom>
          <a:solidFill>
            <a:schemeClr val="bg1"/>
          </a:solidFill>
          <a:ln w="38100">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4800" dirty="0"/>
              <a:t>un </a:t>
            </a:r>
            <a:r>
              <a:rPr lang="en-GB" altLang="en-US" sz="4800" dirty="0" err="1"/>
              <a:t>oiseau</a:t>
            </a:r>
            <a:endParaRPr lang="en-GB" altLang="en-US" sz="4800" dirty="0"/>
          </a:p>
        </p:txBody>
      </p:sp>
      <p:pic>
        <p:nvPicPr>
          <p:cNvPr id="3" name="Picture 2"/>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347864" y="1352269"/>
            <a:ext cx="2704844" cy="330069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3556"/>
                                        </p:tgtEl>
                                        <p:attrNameLst>
                                          <p:attrName>style.visibility</p:attrName>
                                        </p:attrNameLst>
                                      </p:cBhvr>
                                      <p:to>
                                        <p:strVal val="visible"/>
                                      </p:to>
                                    </p:set>
                                    <p:animEffect transition="in" filter="wipe(left)">
                                      <p:cBhvr>
                                        <p:cTn id="7" dur="500"/>
                                        <p:tgtEl>
                                          <p:spTgt spid="23556"/>
                                        </p:tgtEl>
                                      </p:cBhvr>
                                    </p:animEffect>
                                  </p:childTnLst>
                                  <p:subTnLst>
                                    <p:audio>
                                      <p:cMediaNode>
                                        <p:cTn display="0" masterRel="sameClick">
                                          <p:stCondLst>
                                            <p:cond evt="begin" delay="0">
                                              <p:tn val="5"/>
                                            </p:cond>
                                          </p:stCondLst>
                                          <p:endCondLst>
                                            <p:cond evt="onStopAudio" delay="0">
                                              <p:tgtEl>
                                                <p:sldTgt/>
                                              </p:tgtEl>
                                            </p:cond>
                                          </p:endCondLst>
                                        </p:cTn>
                                        <p:tgtEl>
                                          <p:sndTgt r:embed="rId2" name="15_un_oiseau.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3333FF"/>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2411413" y="1268413"/>
            <a:ext cx="4321175" cy="4248150"/>
          </a:xfrm>
          <a:prstGeom prst="rect">
            <a:avLst/>
          </a:prstGeom>
          <a:solidFill>
            <a:schemeClr val="bg1"/>
          </a:solidFill>
          <a:ln w="38100">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sp>
        <p:nvSpPr>
          <p:cNvPr id="25604" name="Rectangle 4"/>
          <p:cNvSpPr>
            <a:spLocks noChangeArrowheads="1"/>
          </p:cNvSpPr>
          <p:nvPr/>
        </p:nvSpPr>
        <p:spPr bwMode="auto">
          <a:xfrm>
            <a:off x="2484438" y="4724400"/>
            <a:ext cx="4175125" cy="720725"/>
          </a:xfrm>
          <a:prstGeom prst="rect">
            <a:avLst/>
          </a:prstGeom>
          <a:solidFill>
            <a:schemeClr val="bg1"/>
          </a:solidFill>
          <a:ln w="38100">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4800" dirty="0"/>
              <a:t>u</a:t>
            </a:r>
            <a:r>
              <a:rPr lang="en-GB" altLang="en-US" sz="4800" dirty="0" smtClean="0"/>
              <a:t>n </a:t>
            </a:r>
            <a:r>
              <a:rPr lang="en-GB" altLang="en-US" sz="4800" dirty="0"/>
              <a:t>canard </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27784" y="1844824"/>
            <a:ext cx="3785336" cy="2517249"/>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5604"/>
                                        </p:tgtEl>
                                        <p:attrNameLst>
                                          <p:attrName>style.visibility</p:attrName>
                                        </p:attrNameLst>
                                      </p:cBhvr>
                                      <p:to>
                                        <p:strVal val="visible"/>
                                      </p:to>
                                    </p:set>
                                    <p:animEffect transition="in" filter="wipe(left)">
                                      <p:cBhvr>
                                        <p:cTn id="7" dur="500"/>
                                        <p:tgtEl>
                                          <p:spTgt spid="25604"/>
                                        </p:tgtEl>
                                      </p:cBhvr>
                                    </p:animEffect>
                                  </p:childTnLst>
                                  <p:subTnLst>
                                    <p:audio>
                                      <p:cMediaNode>
                                        <p:cTn display="0" masterRel="sameClick">
                                          <p:stCondLst>
                                            <p:cond evt="begin" delay="0">
                                              <p:tn val="5"/>
                                            </p:cond>
                                          </p:stCondLst>
                                          <p:endCondLst>
                                            <p:cond evt="onStopAudio" delay="0">
                                              <p:tgtEl>
                                                <p:sldTgt/>
                                              </p:tgtEl>
                                            </p:cond>
                                          </p:endCondLst>
                                        </p:cTn>
                                        <p:tgtEl>
                                          <p:sndTgt r:embed="rId2" name="15_un_canard.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3333FF"/>
        </a:solidFill>
        <a:effectLst/>
      </p:bgPr>
    </p:bg>
    <p:spTree>
      <p:nvGrpSpPr>
        <p:cNvPr id="1" name=""/>
        <p:cNvGrpSpPr/>
        <p:nvPr/>
      </p:nvGrpSpPr>
      <p:grpSpPr>
        <a:xfrm>
          <a:off x="0" y="0"/>
          <a:ext cx="0" cy="0"/>
          <a:chOff x="0" y="0"/>
          <a:chExt cx="0" cy="0"/>
        </a:xfrm>
      </p:grpSpPr>
      <p:sp>
        <p:nvSpPr>
          <p:cNvPr id="12290" name="Rectangle 2"/>
          <p:cNvSpPr>
            <a:spLocks noChangeArrowheads="1"/>
          </p:cNvSpPr>
          <p:nvPr/>
        </p:nvSpPr>
        <p:spPr bwMode="auto">
          <a:xfrm>
            <a:off x="2411413" y="1268413"/>
            <a:ext cx="4321175" cy="4248150"/>
          </a:xfrm>
          <a:prstGeom prst="rect">
            <a:avLst/>
          </a:prstGeom>
          <a:solidFill>
            <a:schemeClr val="bg1"/>
          </a:solidFill>
          <a:ln w="38100">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sp>
        <p:nvSpPr>
          <p:cNvPr id="27652" name="Rectangle 4"/>
          <p:cNvSpPr>
            <a:spLocks noChangeArrowheads="1"/>
          </p:cNvSpPr>
          <p:nvPr/>
        </p:nvSpPr>
        <p:spPr bwMode="auto">
          <a:xfrm>
            <a:off x="2484438" y="4724400"/>
            <a:ext cx="4175125" cy="720725"/>
          </a:xfrm>
          <a:prstGeom prst="rect">
            <a:avLst/>
          </a:prstGeom>
          <a:solidFill>
            <a:schemeClr val="bg1"/>
          </a:solidFill>
          <a:ln w="38100">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4800" dirty="0"/>
              <a:t>un cheval </a:t>
            </a:r>
          </a:p>
        </p:txBody>
      </p:sp>
      <p:pic>
        <p:nvPicPr>
          <p:cNvPr id="2" name="Picture 1"/>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699792" y="1374044"/>
            <a:ext cx="3359123" cy="3244726"/>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7652"/>
                                        </p:tgtEl>
                                        <p:attrNameLst>
                                          <p:attrName>style.visibility</p:attrName>
                                        </p:attrNameLst>
                                      </p:cBhvr>
                                      <p:to>
                                        <p:strVal val="visible"/>
                                      </p:to>
                                    </p:set>
                                    <p:animEffect transition="in" filter="wipe(left)">
                                      <p:cBhvr>
                                        <p:cTn id="7" dur="500"/>
                                        <p:tgtEl>
                                          <p:spTgt spid="27652"/>
                                        </p:tgtEl>
                                      </p:cBhvr>
                                    </p:animEffect>
                                  </p:childTnLst>
                                  <p:subTnLst>
                                    <p:audio>
                                      <p:cMediaNode>
                                        <p:cTn display="0" masterRel="sameClick">
                                          <p:stCondLst>
                                            <p:cond evt="begin" delay="0">
                                              <p:tn val="5"/>
                                            </p:cond>
                                          </p:stCondLst>
                                          <p:endCondLst>
                                            <p:cond evt="onStopAudio" delay="0">
                                              <p:tgtEl>
                                                <p:sldTgt/>
                                              </p:tgtEl>
                                            </p:cond>
                                          </p:endCondLst>
                                        </p:cTn>
                                        <p:tgtEl>
                                          <p:sndTgt r:embed="rId2" name="15_un_cheval.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3333FF"/>
        </a:solidFill>
        <a:effectLst/>
      </p:bgPr>
    </p:bg>
    <p:spTree>
      <p:nvGrpSpPr>
        <p:cNvPr id="1" name=""/>
        <p:cNvGrpSpPr/>
        <p:nvPr/>
      </p:nvGrpSpPr>
      <p:grpSpPr>
        <a:xfrm>
          <a:off x="0" y="0"/>
          <a:ext cx="0" cy="0"/>
          <a:chOff x="0" y="0"/>
          <a:chExt cx="0" cy="0"/>
        </a:xfrm>
      </p:grpSpPr>
      <p:sp>
        <p:nvSpPr>
          <p:cNvPr id="13314" name="Rectangle 2"/>
          <p:cNvSpPr>
            <a:spLocks noChangeArrowheads="1"/>
          </p:cNvSpPr>
          <p:nvPr/>
        </p:nvSpPr>
        <p:spPr bwMode="auto">
          <a:xfrm>
            <a:off x="2411413" y="1268413"/>
            <a:ext cx="4321175" cy="4248150"/>
          </a:xfrm>
          <a:prstGeom prst="rect">
            <a:avLst/>
          </a:prstGeom>
          <a:solidFill>
            <a:schemeClr val="bg1"/>
          </a:solidFill>
          <a:ln w="38100">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sp>
        <p:nvSpPr>
          <p:cNvPr id="27652" name="Rectangle 4"/>
          <p:cNvSpPr>
            <a:spLocks noChangeArrowheads="1"/>
          </p:cNvSpPr>
          <p:nvPr/>
        </p:nvSpPr>
        <p:spPr bwMode="auto">
          <a:xfrm>
            <a:off x="2484438" y="4724400"/>
            <a:ext cx="4175125" cy="720725"/>
          </a:xfrm>
          <a:prstGeom prst="rect">
            <a:avLst/>
          </a:prstGeom>
          <a:solidFill>
            <a:schemeClr val="bg1"/>
          </a:solidFill>
          <a:ln w="38100">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4800"/>
              <a:t>un mouton </a:t>
            </a:r>
          </a:p>
        </p:txBody>
      </p:sp>
      <p:pic>
        <p:nvPicPr>
          <p:cNvPr id="2" name="Picture 1"/>
          <p:cNvPicPr>
            <a:picLocks noChangeAspect="1"/>
          </p:cNvPicPr>
          <p:nvPr/>
        </p:nvPicPr>
        <p:blipFill rotWithShape="1">
          <a:blip r:embed="rId3">
            <a:extLst>
              <a:ext uri="{28A0092B-C50C-407E-A947-70E740481C1C}">
                <a14:useLocalDpi xmlns:a14="http://schemas.microsoft.com/office/drawing/2010/main" val="0"/>
              </a:ext>
            </a:extLst>
          </a:blip>
          <a:srcRect r="16676"/>
          <a:stretch/>
        </p:blipFill>
        <p:spPr>
          <a:xfrm>
            <a:off x="3131840" y="1628800"/>
            <a:ext cx="3024336" cy="288555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7652"/>
                                        </p:tgtEl>
                                        <p:attrNameLst>
                                          <p:attrName>style.visibility</p:attrName>
                                        </p:attrNameLst>
                                      </p:cBhvr>
                                      <p:to>
                                        <p:strVal val="visible"/>
                                      </p:to>
                                    </p:set>
                                    <p:animEffect transition="in" filter="fade">
                                      <p:cBhvr>
                                        <p:cTn id="7" dur="500"/>
                                        <p:tgtEl>
                                          <p:spTgt spid="27652"/>
                                        </p:tgtEl>
                                      </p:cBhvr>
                                    </p:animEffect>
                                  </p:childTnLst>
                                  <p:subTnLst>
                                    <p:audio>
                                      <p:cMediaNode>
                                        <p:cTn display="0" masterRel="sameClick">
                                          <p:stCondLst>
                                            <p:cond evt="begin" delay="0">
                                              <p:tn val="5"/>
                                            </p:cond>
                                          </p:stCondLst>
                                          <p:endCondLst>
                                            <p:cond evt="onStopAudio" delay="0">
                                              <p:tgtEl>
                                                <p:sldTgt/>
                                              </p:tgtEl>
                                            </p:cond>
                                          </p:endCondLst>
                                        </p:cTn>
                                        <p:tgtEl>
                                          <p:sndTgt r:embed="rId2" name="15_un_mouton.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14338" name="Rectangle 2"/>
          <p:cNvSpPr>
            <a:spLocks noChangeArrowheads="1"/>
          </p:cNvSpPr>
          <p:nvPr/>
        </p:nvSpPr>
        <p:spPr bwMode="auto">
          <a:xfrm>
            <a:off x="2411413" y="1268413"/>
            <a:ext cx="4321175" cy="4248150"/>
          </a:xfrm>
          <a:prstGeom prst="rect">
            <a:avLst/>
          </a:prstGeom>
          <a:solidFill>
            <a:schemeClr val="bg1"/>
          </a:solidFill>
          <a:ln w="38100">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sp>
        <p:nvSpPr>
          <p:cNvPr id="29701" name="Rectangle 5"/>
          <p:cNvSpPr>
            <a:spLocks noChangeArrowheads="1"/>
          </p:cNvSpPr>
          <p:nvPr/>
        </p:nvSpPr>
        <p:spPr bwMode="auto">
          <a:xfrm>
            <a:off x="2484438" y="4724400"/>
            <a:ext cx="4175125" cy="720725"/>
          </a:xfrm>
          <a:prstGeom prst="rect">
            <a:avLst/>
          </a:prstGeom>
          <a:solidFill>
            <a:schemeClr val="bg1"/>
          </a:solidFill>
          <a:ln w="38100">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4800" dirty="0" err="1" smtClean="0"/>
              <a:t>une</a:t>
            </a:r>
            <a:r>
              <a:rPr lang="en-GB" altLang="en-US" sz="4800" dirty="0" smtClean="0"/>
              <a:t> </a:t>
            </a:r>
            <a:r>
              <a:rPr lang="en-GB" altLang="en-US" sz="4800" dirty="0" err="1"/>
              <a:t>grenouille</a:t>
            </a:r>
            <a:endParaRPr lang="en-GB" altLang="en-US" sz="4800" dirty="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71800" y="1301161"/>
            <a:ext cx="3312368" cy="3351801"/>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9701"/>
                                        </p:tgtEl>
                                        <p:attrNameLst>
                                          <p:attrName>style.visibility</p:attrName>
                                        </p:attrNameLst>
                                      </p:cBhvr>
                                      <p:to>
                                        <p:strVal val="visible"/>
                                      </p:to>
                                    </p:set>
                                    <p:animEffect transition="in" filter="wipe(left)">
                                      <p:cBhvr>
                                        <p:cTn id="7" dur="500"/>
                                        <p:tgtEl>
                                          <p:spTgt spid="29701"/>
                                        </p:tgtEl>
                                      </p:cBhvr>
                                    </p:animEffect>
                                  </p:childTnLst>
                                  <p:subTnLst>
                                    <p:audio>
                                      <p:cMediaNode>
                                        <p:cTn display="0" masterRel="sameClick">
                                          <p:stCondLst>
                                            <p:cond evt="begin" delay="0">
                                              <p:tn val="5"/>
                                            </p:cond>
                                          </p:stCondLst>
                                          <p:endCondLst>
                                            <p:cond evt="onStopAudio" delay="0">
                                              <p:tgtEl>
                                                <p:sldTgt/>
                                              </p:tgtEl>
                                            </p:cond>
                                          </p:endCondLst>
                                        </p:cTn>
                                        <p:tgtEl>
                                          <p:sndTgt r:embed="rId2" name="15_une_grenouill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himpanzee_thinking_post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36850" y="1436688"/>
            <a:ext cx="3635375" cy="4656137"/>
          </a:xfrm>
          <a:prstGeom prst="rect">
            <a:avLst/>
          </a:prstGeom>
          <a:noFill/>
          <a:ln w="635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5363" name="Text Box 3">
            <a:hlinkClick r:id="" action="ppaction://noaction">
              <a:snd r:embed="rId4" name="15_11_Decisions.wav"/>
            </a:hlinkClick>
          </p:cNvPr>
          <p:cNvSpPr txBox="1">
            <a:spLocks noChangeArrowheads="1"/>
          </p:cNvSpPr>
          <p:nvPr/>
        </p:nvSpPr>
        <p:spPr bwMode="auto">
          <a:xfrm>
            <a:off x="1692275" y="501650"/>
            <a:ext cx="5759450"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6000" dirty="0" err="1">
                <a:latin typeface="XCCW Joined 6a" panose="03050602040000000000" pitchFamily="66" charset="0"/>
              </a:rPr>
              <a:t>Décisions</a:t>
            </a:r>
            <a:endParaRPr lang="en-GB" altLang="en-US" sz="6000" dirty="0">
              <a:latin typeface="XCCW Joined 6a" panose="03050602040000000000" pitchFamily="66"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 Box 2"/>
          <p:cNvSpPr txBox="1">
            <a:spLocks noChangeArrowheads="1"/>
          </p:cNvSpPr>
          <p:nvPr/>
        </p:nvSpPr>
        <p:spPr bwMode="auto">
          <a:xfrm>
            <a:off x="187919" y="188640"/>
            <a:ext cx="8713788"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dirty="0" err="1">
                <a:latin typeface="XCCW Joined 6a" panose="03050602040000000000" pitchFamily="66" charset="0"/>
              </a:rPr>
              <a:t>Lequel</a:t>
            </a:r>
            <a:r>
              <a:rPr lang="en-GB" altLang="en-US" dirty="0">
                <a:latin typeface="XCCW Joined 6a" panose="03050602040000000000" pitchFamily="66" charset="0"/>
              </a:rPr>
              <a:t> des </a:t>
            </a:r>
            <a:r>
              <a:rPr lang="en-GB" altLang="en-US" dirty="0" err="1">
                <a:latin typeface="XCCW Joined 6a" panose="03050602040000000000" pitchFamily="66" charset="0"/>
              </a:rPr>
              <a:t>animaux</a:t>
            </a:r>
            <a:r>
              <a:rPr lang="en-GB" altLang="en-US" dirty="0">
                <a:latin typeface="XCCW Joined 6a" panose="03050602040000000000" pitchFamily="66" charset="0"/>
              </a:rPr>
              <a:t> </a:t>
            </a:r>
            <a:r>
              <a:rPr lang="en-GB" altLang="en-US" dirty="0" err="1">
                <a:latin typeface="XCCW Joined 6a" panose="03050602040000000000" pitchFamily="66" charset="0"/>
              </a:rPr>
              <a:t>est</a:t>
            </a:r>
            <a:r>
              <a:rPr lang="en-GB" altLang="en-US" dirty="0">
                <a:latin typeface="XCCW Joined 6a" panose="03050602040000000000" pitchFamily="66" charset="0"/>
              </a:rPr>
              <a:t> un chat ? A </a:t>
            </a:r>
            <a:r>
              <a:rPr lang="en-GB" altLang="en-US" dirty="0" err="1">
                <a:latin typeface="XCCW Joined 6a" panose="03050602040000000000" pitchFamily="66" charset="0"/>
              </a:rPr>
              <a:t>ou</a:t>
            </a:r>
            <a:r>
              <a:rPr lang="en-GB" altLang="en-US" dirty="0">
                <a:latin typeface="XCCW Joined 6a" panose="03050602040000000000" pitchFamily="66" charset="0"/>
              </a:rPr>
              <a:t> E? </a:t>
            </a:r>
          </a:p>
        </p:txBody>
      </p:sp>
      <p:sp>
        <p:nvSpPr>
          <p:cNvPr id="17413" name="Text Box 5"/>
          <p:cNvSpPr txBox="1">
            <a:spLocks noChangeArrowheads="1"/>
          </p:cNvSpPr>
          <p:nvPr/>
        </p:nvSpPr>
        <p:spPr bwMode="auto">
          <a:xfrm>
            <a:off x="1547813" y="5402263"/>
            <a:ext cx="720725"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4000" b="1"/>
              <a:t>A</a:t>
            </a:r>
          </a:p>
        </p:txBody>
      </p:sp>
      <p:sp>
        <p:nvSpPr>
          <p:cNvPr id="17414" name="Text Box 6"/>
          <p:cNvSpPr txBox="1">
            <a:spLocks noChangeArrowheads="1"/>
          </p:cNvSpPr>
          <p:nvPr/>
        </p:nvSpPr>
        <p:spPr bwMode="auto">
          <a:xfrm>
            <a:off x="6443663" y="5391150"/>
            <a:ext cx="720725"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4000" b="1"/>
              <a:t>E</a:t>
            </a:r>
          </a:p>
        </p:txBody>
      </p:sp>
      <p:pic>
        <p:nvPicPr>
          <p:cNvPr id="7" name="Picture 6">
            <a:hlinkClick r:id="" action="ppaction://noaction">
              <a:snd r:embed="rId5" name="15.12.2_oui_c'est_vrai.wav"/>
            </a:hlinkClick>
          </p:cNvPr>
          <p:cNvPicPr>
            <a:picLocks noChangeAspect="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67544" y="2852936"/>
            <a:ext cx="4077269" cy="2210108"/>
          </a:xfrm>
          <a:prstGeom prst="rect">
            <a:avLst/>
          </a:prstGeom>
        </p:spPr>
      </p:pic>
      <p:pic>
        <p:nvPicPr>
          <p:cNvPr id="8" name="Picture 7">
            <a:hlinkClick r:id="" action="ppaction://noaction">
              <a:snd r:embed="rId7" name="15.12.3_non_c'est_faux.wav"/>
            </a:hlinkClick>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291857" y="2187785"/>
            <a:ext cx="3024336" cy="2903362"/>
          </a:xfrm>
          <a:prstGeom prst="rect">
            <a:avLst/>
          </a:prstGeom>
        </p:spPr>
      </p:pic>
      <p:pic>
        <p:nvPicPr>
          <p:cNvPr id="2" name="15.12.1"/>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252536" y="158478"/>
            <a:ext cx="609600" cy="609600"/>
          </a:xfrm>
          <a:prstGeom prst="rect">
            <a:avLst/>
          </a:prstGeom>
        </p:spPr>
      </p:pic>
    </p:spTree>
  </p:cSld>
  <p:clrMapOvr>
    <a:masterClrMapping/>
  </p:clrMapOvr>
  <p:timing>
    <p:tnLst>
      <p:par>
        <p:cTn id="1" dur="indefinite" restart="never" nodeType="tmRoot">
          <p:childTnLst>
            <p:audio>
              <p:cMediaNode vol="80000" showWhenStopped="0">
                <p:cTn id="2" fill="hold" display="0">
                  <p:stCondLst>
                    <p:cond delay="indefinite"/>
                  </p:stCondLst>
                  <p:endCondLst>
                    <p:cond evt="onStopAudio" delay="0">
                      <p:tgtEl>
                        <p:sldTgt/>
                      </p:tgtEl>
                    </p:cond>
                  </p:endCondLst>
                </p:cTn>
                <p:tgtEl>
                  <p:spTgt spid="2"/>
                </p:tgtEl>
              </p:cMediaNode>
            </p:audio>
            <p:seq concurrent="1" nextAc="seek">
              <p:cTn id="3" restart="whenNotActive" fill="hold" evtFilter="cancelBubble" nodeType="interactiveSeq">
                <p:stCondLst>
                  <p:cond evt="onClick" delay="0">
                    <p:tgtEl>
                      <p:spTgt spid="17410"/>
                    </p:tgtEl>
                  </p:cond>
                </p:stCondLst>
                <p:endSync evt="end" delay="0">
                  <p:rtn val="all"/>
                </p:endSync>
                <p:childTnLst>
                  <p:par>
                    <p:cTn id="4" fill="hold">
                      <p:stCondLst>
                        <p:cond delay="0"/>
                      </p:stCondLst>
                      <p:childTnLst>
                        <p:par>
                          <p:cTn id="5" fill="hold">
                            <p:stCondLst>
                              <p:cond delay="0"/>
                            </p:stCondLst>
                            <p:childTnLst>
                              <p:par>
                                <p:cTn id="6" presetID="1" presetClass="mediacall" presetSubtype="0" fill="hold" nodeType="clickEffect">
                                  <p:stCondLst>
                                    <p:cond delay="0"/>
                                  </p:stCondLst>
                                  <p:childTnLst>
                                    <p:cmd type="call" cmd="playFrom(0.0)">
                                      <p:cBhvr>
                                        <p:cTn id="7" dur="7026" fill="hold"/>
                                        <p:tgtEl>
                                          <p:spTgt spid="2"/>
                                        </p:tgtEl>
                                      </p:cBhvr>
                                    </p:cmd>
                                  </p:childTnLst>
                                </p:cTn>
                              </p:par>
                            </p:childTnLst>
                          </p:cTn>
                        </p:par>
                      </p:childTnLst>
                    </p:cTn>
                  </p:par>
                </p:childTnLst>
              </p:cTn>
              <p:nextCondLst>
                <p:cond evt="onClick" delay="0">
                  <p:tgtEl>
                    <p:spTgt spid="17410"/>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2"/>
          <p:cNvSpPr txBox="1">
            <a:spLocks noChangeArrowheads="1"/>
          </p:cNvSpPr>
          <p:nvPr/>
        </p:nvSpPr>
        <p:spPr bwMode="auto">
          <a:xfrm>
            <a:off x="250825" y="260350"/>
            <a:ext cx="871378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2400" dirty="0" err="1">
                <a:latin typeface="XCCW Joined 6a" panose="03050602040000000000" pitchFamily="66" charset="0"/>
              </a:rPr>
              <a:t>Lequel</a:t>
            </a:r>
            <a:r>
              <a:rPr lang="en-GB" altLang="en-US" sz="2400" dirty="0">
                <a:latin typeface="XCCW Joined 6a" panose="03050602040000000000" pitchFamily="66" charset="0"/>
              </a:rPr>
              <a:t> des </a:t>
            </a:r>
            <a:r>
              <a:rPr lang="en-GB" altLang="en-US" sz="2400" dirty="0" err="1">
                <a:latin typeface="XCCW Joined 6a" panose="03050602040000000000" pitchFamily="66" charset="0"/>
              </a:rPr>
              <a:t>animaux</a:t>
            </a:r>
            <a:r>
              <a:rPr lang="en-GB" altLang="en-US" sz="2400" dirty="0">
                <a:latin typeface="XCCW Joined 6a" panose="03050602040000000000" pitchFamily="66" charset="0"/>
              </a:rPr>
              <a:t> </a:t>
            </a:r>
            <a:r>
              <a:rPr lang="en-GB" altLang="en-US" sz="2400" dirty="0" err="1">
                <a:latin typeface="XCCW Joined 6a" panose="03050602040000000000" pitchFamily="66" charset="0"/>
              </a:rPr>
              <a:t>est</a:t>
            </a:r>
            <a:r>
              <a:rPr lang="en-GB" altLang="en-US" sz="2400" dirty="0">
                <a:latin typeface="XCCW Joined 6a" panose="03050602040000000000" pitchFamily="66" charset="0"/>
              </a:rPr>
              <a:t> un </a:t>
            </a:r>
            <a:r>
              <a:rPr lang="en-GB" altLang="en-US" sz="2400" dirty="0" err="1">
                <a:latin typeface="XCCW Joined 6a" panose="03050602040000000000" pitchFamily="66" charset="0"/>
              </a:rPr>
              <a:t>chien</a:t>
            </a:r>
            <a:r>
              <a:rPr lang="en-GB" altLang="en-US" sz="2400" dirty="0">
                <a:latin typeface="XCCW Joined 6a" panose="03050602040000000000" pitchFamily="66" charset="0"/>
              </a:rPr>
              <a:t> ? E </a:t>
            </a:r>
            <a:r>
              <a:rPr lang="en-GB" altLang="en-US" sz="2400" dirty="0" err="1">
                <a:latin typeface="XCCW Joined 6a" panose="03050602040000000000" pitchFamily="66" charset="0"/>
              </a:rPr>
              <a:t>ou</a:t>
            </a:r>
            <a:r>
              <a:rPr lang="en-GB" altLang="en-US" sz="2400" dirty="0">
                <a:latin typeface="XCCW Joined 6a" panose="03050602040000000000" pitchFamily="66" charset="0"/>
              </a:rPr>
              <a:t> I ? </a:t>
            </a:r>
          </a:p>
        </p:txBody>
      </p:sp>
      <p:sp>
        <p:nvSpPr>
          <p:cNvPr id="19460" name="Text Box 4"/>
          <p:cNvSpPr txBox="1">
            <a:spLocks noChangeArrowheads="1"/>
          </p:cNvSpPr>
          <p:nvPr/>
        </p:nvSpPr>
        <p:spPr bwMode="auto">
          <a:xfrm>
            <a:off x="1547813" y="5402263"/>
            <a:ext cx="720725"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4000" b="1"/>
              <a:t>E</a:t>
            </a:r>
          </a:p>
        </p:txBody>
      </p:sp>
      <p:sp>
        <p:nvSpPr>
          <p:cNvPr id="19461" name="Text Box 5"/>
          <p:cNvSpPr txBox="1">
            <a:spLocks noChangeArrowheads="1"/>
          </p:cNvSpPr>
          <p:nvPr/>
        </p:nvSpPr>
        <p:spPr bwMode="auto">
          <a:xfrm>
            <a:off x="6443663" y="5391150"/>
            <a:ext cx="720725"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4000" b="1"/>
              <a:t>I</a:t>
            </a:r>
          </a:p>
        </p:txBody>
      </p:sp>
      <p:pic>
        <p:nvPicPr>
          <p:cNvPr id="7" name="Picture 6">
            <a:hlinkClick r:id="" action="ppaction://noaction">
              <a:snd r:embed="rId5" name="15.13.2_genial.wav"/>
            </a:hlinkClick>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148064" y="2016822"/>
            <a:ext cx="3024336" cy="2903362"/>
          </a:xfrm>
          <a:prstGeom prst="rect">
            <a:avLst/>
          </a:prstGeom>
        </p:spPr>
      </p:pic>
      <p:pic>
        <p:nvPicPr>
          <p:cNvPr id="8" name="Picture 7">
            <a:hlinkClick r:id="" action="ppaction://noaction">
              <a:snd r:embed="rId7" name="15.12.3_non_c'est_faux.wav"/>
            </a:hlinkClick>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11560" y="2077739"/>
            <a:ext cx="3793783" cy="2851660"/>
          </a:xfrm>
          <a:prstGeom prst="rect">
            <a:avLst/>
          </a:prstGeom>
        </p:spPr>
      </p:pic>
      <p:pic>
        <p:nvPicPr>
          <p:cNvPr id="2" name="15.13.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604969" y="260350"/>
            <a:ext cx="609600" cy="609600"/>
          </a:xfrm>
          <a:prstGeom prst="rect">
            <a:avLst/>
          </a:prstGeom>
        </p:spPr>
      </p:pic>
    </p:spTree>
  </p:cSld>
  <p:clrMapOvr>
    <a:masterClrMapping/>
  </p:clrMapOvr>
  <p:timing>
    <p:tnLst>
      <p:par>
        <p:cTn id="1" dur="indefinite" restart="never" nodeType="tmRoot">
          <p:childTnLst>
            <p:audio>
              <p:cMediaNode vol="80000" showWhenStopped="0">
                <p:cTn id="2" fill="hold" display="0">
                  <p:stCondLst>
                    <p:cond delay="indefinite"/>
                  </p:stCondLst>
                  <p:endCondLst>
                    <p:cond evt="onStopAudio" delay="0">
                      <p:tgtEl>
                        <p:sldTgt/>
                      </p:tgtEl>
                    </p:cond>
                  </p:endCondLst>
                </p:cTn>
                <p:tgtEl>
                  <p:spTgt spid="2"/>
                </p:tgtEl>
              </p:cMediaNode>
            </p:audio>
            <p:seq concurrent="1" nextAc="seek">
              <p:cTn id="3" restart="whenNotActive" fill="hold" evtFilter="cancelBubble" nodeType="interactiveSeq">
                <p:stCondLst>
                  <p:cond evt="onClick" delay="0">
                    <p:tgtEl>
                      <p:spTgt spid="19458"/>
                    </p:tgtEl>
                  </p:cond>
                </p:stCondLst>
                <p:endSync evt="end" delay="0">
                  <p:rtn val="all"/>
                </p:endSync>
                <p:childTnLst>
                  <p:par>
                    <p:cTn id="4" fill="hold">
                      <p:stCondLst>
                        <p:cond delay="0"/>
                      </p:stCondLst>
                      <p:childTnLst>
                        <p:par>
                          <p:cTn id="5" fill="hold">
                            <p:stCondLst>
                              <p:cond delay="0"/>
                            </p:stCondLst>
                            <p:childTnLst>
                              <p:par>
                                <p:cTn id="6" presetID="1" presetClass="mediacall" presetSubtype="0" fill="hold" nodeType="clickEffect">
                                  <p:stCondLst>
                                    <p:cond delay="0"/>
                                  </p:stCondLst>
                                  <p:childTnLst>
                                    <p:cmd type="call" cmd="playFrom(0.0)">
                                      <p:cBhvr>
                                        <p:cTn id="7" dur="6347" fill="hold"/>
                                        <p:tgtEl>
                                          <p:spTgt spid="2"/>
                                        </p:tgtEl>
                                      </p:cBhvr>
                                    </p:cmd>
                                  </p:childTnLst>
                                </p:cTn>
                              </p:par>
                            </p:childTnLst>
                          </p:cTn>
                        </p:par>
                      </p:childTnLst>
                    </p:cTn>
                  </p:par>
                </p:childTnLst>
              </p:cTn>
              <p:nextCondLst>
                <p:cond evt="onClick" delay="0">
                  <p:tgtEl>
                    <p:spTgt spid="19458"/>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ext Box 2"/>
          <p:cNvSpPr txBox="1">
            <a:spLocks noChangeArrowheads="1"/>
          </p:cNvSpPr>
          <p:nvPr/>
        </p:nvSpPr>
        <p:spPr bwMode="auto">
          <a:xfrm>
            <a:off x="250825" y="260350"/>
            <a:ext cx="8713788"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dirty="0" err="1">
                <a:latin typeface="XCCW Joined 6a" panose="03050602040000000000" pitchFamily="66" charset="0"/>
              </a:rPr>
              <a:t>Lequel</a:t>
            </a:r>
            <a:r>
              <a:rPr lang="en-GB" altLang="en-US" dirty="0">
                <a:latin typeface="XCCW Joined 6a" panose="03050602040000000000" pitchFamily="66" charset="0"/>
              </a:rPr>
              <a:t> des </a:t>
            </a:r>
            <a:r>
              <a:rPr lang="en-GB" altLang="en-US" dirty="0" err="1">
                <a:latin typeface="XCCW Joined 6a" panose="03050602040000000000" pitchFamily="66" charset="0"/>
              </a:rPr>
              <a:t>animaux</a:t>
            </a:r>
            <a:r>
              <a:rPr lang="en-GB" altLang="en-US" dirty="0">
                <a:latin typeface="XCCW Joined 6a" panose="03050602040000000000" pitchFamily="66" charset="0"/>
              </a:rPr>
              <a:t> </a:t>
            </a:r>
            <a:r>
              <a:rPr lang="en-GB" altLang="en-US" dirty="0" err="1">
                <a:latin typeface="XCCW Joined 6a" panose="03050602040000000000" pitchFamily="66" charset="0"/>
              </a:rPr>
              <a:t>est</a:t>
            </a:r>
            <a:r>
              <a:rPr lang="en-GB" altLang="en-US" dirty="0">
                <a:latin typeface="XCCW Joined 6a" panose="03050602040000000000" pitchFamily="66" charset="0"/>
              </a:rPr>
              <a:t> un </a:t>
            </a:r>
            <a:r>
              <a:rPr lang="en-GB" altLang="en-US" dirty="0" err="1">
                <a:latin typeface="XCCW Joined 6a" panose="03050602040000000000" pitchFamily="66" charset="0"/>
              </a:rPr>
              <a:t>poisson</a:t>
            </a:r>
            <a:r>
              <a:rPr lang="en-GB" altLang="en-US" dirty="0">
                <a:latin typeface="XCCW Joined 6a" panose="03050602040000000000" pitchFamily="66" charset="0"/>
              </a:rPr>
              <a:t> ? I </a:t>
            </a:r>
            <a:r>
              <a:rPr lang="en-GB" altLang="en-US" dirty="0" err="1">
                <a:latin typeface="XCCW Joined 6a" panose="03050602040000000000" pitchFamily="66" charset="0"/>
              </a:rPr>
              <a:t>ou</a:t>
            </a:r>
            <a:r>
              <a:rPr lang="en-GB" altLang="en-US" dirty="0">
                <a:latin typeface="XCCW Joined 6a" panose="03050602040000000000" pitchFamily="66" charset="0"/>
              </a:rPr>
              <a:t> A ? </a:t>
            </a:r>
          </a:p>
        </p:txBody>
      </p:sp>
      <p:sp>
        <p:nvSpPr>
          <p:cNvPr id="21507" name="Text Box 3"/>
          <p:cNvSpPr txBox="1">
            <a:spLocks noChangeArrowheads="1"/>
          </p:cNvSpPr>
          <p:nvPr/>
        </p:nvSpPr>
        <p:spPr bwMode="auto">
          <a:xfrm>
            <a:off x="1547813" y="5402263"/>
            <a:ext cx="720725"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4000" b="1"/>
              <a:t>I</a:t>
            </a:r>
          </a:p>
        </p:txBody>
      </p:sp>
      <p:sp>
        <p:nvSpPr>
          <p:cNvPr id="21508" name="Text Box 4"/>
          <p:cNvSpPr txBox="1">
            <a:spLocks noChangeArrowheads="1"/>
          </p:cNvSpPr>
          <p:nvPr/>
        </p:nvSpPr>
        <p:spPr bwMode="auto">
          <a:xfrm>
            <a:off x="6443663" y="5391150"/>
            <a:ext cx="720725"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4000" b="1"/>
              <a:t>A</a:t>
            </a:r>
          </a:p>
        </p:txBody>
      </p:sp>
      <p:pic>
        <p:nvPicPr>
          <p:cNvPr id="7" name="Picture 6">
            <a:hlinkClick r:id="" action="ppaction://noaction">
              <a:snd r:embed="rId5" name="15.14.2_fantastique.wav"/>
            </a:hlinkClick>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00575" y="2031650"/>
            <a:ext cx="2735926" cy="2745138"/>
          </a:xfrm>
          <a:prstGeom prst="rect">
            <a:avLst/>
          </a:prstGeom>
        </p:spPr>
      </p:pic>
      <p:pic>
        <p:nvPicPr>
          <p:cNvPr id="8" name="Picture 7">
            <a:hlinkClick r:id="" action="ppaction://noaction">
              <a:snd r:embed="rId7" name="15.12.3_non_c'est_faux.wav"/>
            </a:hlinkClick>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788024" y="2027973"/>
            <a:ext cx="3785336" cy="2517249"/>
          </a:xfrm>
          <a:prstGeom prst="rect">
            <a:avLst/>
          </a:prstGeom>
        </p:spPr>
      </p:pic>
      <p:pic>
        <p:nvPicPr>
          <p:cNvPr id="2" name="15.14.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972616" y="260350"/>
            <a:ext cx="609600" cy="609600"/>
          </a:xfrm>
          <a:prstGeom prst="rect">
            <a:avLst/>
          </a:prstGeom>
        </p:spPr>
      </p:pic>
    </p:spTree>
  </p:cSld>
  <p:clrMapOvr>
    <a:masterClrMapping/>
  </p:clrMapOvr>
  <p:timing>
    <p:tnLst>
      <p:par>
        <p:cTn id="1" dur="indefinite" restart="never" nodeType="tmRoot">
          <p:childTnLst>
            <p:audio>
              <p:cMediaNode vol="80000" showWhenStopped="0">
                <p:cTn id="2" fill="hold" display="0">
                  <p:stCondLst>
                    <p:cond delay="indefinite"/>
                  </p:stCondLst>
                  <p:endCondLst>
                    <p:cond evt="onStopAudio" delay="0">
                      <p:tgtEl>
                        <p:sldTgt/>
                      </p:tgtEl>
                    </p:cond>
                  </p:endCondLst>
                </p:cTn>
                <p:tgtEl>
                  <p:spTgt spid="2"/>
                </p:tgtEl>
              </p:cMediaNode>
            </p:audio>
            <p:seq concurrent="1" nextAc="seek">
              <p:cTn id="3" restart="whenNotActive" fill="hold" evtFilter="cancelBubble" nodeType="interactiveSeq">
                <p:stCondLst>
                  <p:cond evt="onClick" delay="0">
                    <p:tgtEl>
                      <p:spTgt spid="21506"/>
                    </p:tgtEl>
                  </p:cond>
                </p:stCondLst>
                <p:endSync evt="end" delay="0">
                  <p:rtn val="all"/>
                </p:endSync>
                <p:childTnLst>
                  <p:par>
                    <p:cTn id="4" fill="hold">
                      <p:stCondLst>
                        <p:cond delay="0"/>
                      </p:stCondLst>
                      <p:childTnLst>
                        <p:par>
                          <p:cTn id="5" fill="hold">
                            <p:stCondLst>
                              <p:cond delay="0"/>
                            </p:stCondLst>
                            <p:childTnLst>
                              <p:par>
                                <p:cTn id="6" presetID="1" presetClass="mediacall" presetSubtype="0" fill="hold" nodeType="clickEffect">
                                  <p:stCondLst>
                                    <p:cond delay="0"/>
                                  </p:stCondLst>
                                  <p:childTnLst>
                                    <p:cmd type="call" cmd="playFrom(0.0)">
                                      <p:cBhvr>
                                        <p:cTn id="7" dur="5799" fill="hold"/>
                                        <p:tgtEl>
                                          <p:spTgt spid="2"/>
                                        </p:tgtEl>
                                      </p:cBhvr>
                                    </p:cmd>
                                  </p:childTnLst>
                                </p:cTn>
                              </p:par>
                            </p:childTnLst>
                          </p:cTn>
                        </p:par>
                      </p:childTnLst>
                    </p:cTn>
                  </p:par>
                </p:childTnLst>
              </p:cTn>
              <p:nextCondLst>
                <p:cond evt="onClick" delay="0">
                  <p:tgtEl>
                    <p:spTgt spid="21506"/>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 Box 2"/>
          <p:cNvSpPr txBox="1">
            <a:spLocks noChangeArrowheads="1"/>
          </p:cNvSpPr>
          <p:nvPr/>
        </p:nvSpPr>
        <p:spPr bwMode="auto">
          <a:xfrm>
            <a:off x="250825" y="260350"/>
            <a:ext cx="8713788"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dirty="0" err="1">
                <a:latin typeface="XCCW Joined 6a" panose="03050602040000000000" pitchFamily="66" charset="0"/>
              </a:rPr>
              <a:t>Lequel</a:t>
            </a:r>
            <a:r>
              <a:rPr lang="en-GB" altLang="en-US" dirty="0">
                <a:latin typeface="XCCW Joined 6a" panose="03050602040000000000" pitchFamily="66" charset="0"/>
              </a:rPr>
              <a:t> des </a:t>
            </a:r>
            <a:r>
              <a:rPr lang="en-GB" altLang="en-US" dirty="0" err="1">
                <a:latin typeface="XCCW Joined 6a" panose="03050602040000000000" pitchFamily="66" charset="0"/>
              </a:rPr>
              <a:t>animaux</a:t>
            </a:r>
            <a:r>
              <a:rPr lang="en-GB" altLang="en-US" dirty="0">
                <a:latin typeface="XCCW Joined 6a" panose="03050602040000000000" pitchFamily="66" charset="0"/>
              </a:rPr>
              <a:t> </a:t>
            </a:r>
            <a:r>
              <a:rPr lang="en-GB" altLang="en-US" dirty="0" err="1">
                <a:latin typeface="XCCW Joined 6a" panose="03050602040000000000" pitchFamily="66" charset="0"/>
              </a:rPr>
              <a:t>est</a:t>
            </a:r>
            <a:r>
              <a:rPr lang="en-GB" altLang="en-US" dirty="0">
                <a:latin typeface="XCCW Joined 6a" panose="03050602040000000000" pitchFamily="66" charset="0"/>
              </a:rPr>
              <a:t> un ours ? U </a:t>
            </a:r>
            <a:r>
              <a:rPr lang="en-GB" altLang="en-US" dirty="0" err="1">
                <a:latin typeface="XCCW Joined 6a" panose="03050602040000000000" pitchFamily="66" charset="0"/>
              </a:rPr>
              <a:t>ou</a:t>
            </a:r>
            <a:r>
              <a:rPr lang="en-GB" altLang="en-US" dirty="0">
                <a:latin typeface="XCCW Joined 6a" panose="03050602040000000000" pitchFamily="66" charset="0"/>
              </a:rPr>
              <a:t> E ? </a:t>
            </a:r>
          </a:p>
        </p:txBody>
      </p:sp>
      <p:sp>
        <p:nvSpPr>
          <p:cNvPr id="23555" name="Text Box 3"/>
          <p:cNvSpPr txBox="1">
            <a:spLocks noChangeArrowheads="1"/>
          </p:cNvSpPr>
          <p:nvPr/>
        </p:nvSpPr>
        <p:spPr bwMode="auto">
          <a:xfrm>
            <a:off x="1547813" y="5402263"/>
            <a:ext cx="720725"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4000" b="1"/>
              <a:t>U</a:t>
            </a:r>
          </a:p>
        </p:txBody>
      </p:sp>
      <p:sp>
        <p:nvSpPr>
          <p:cNvPr id="23556" name="Text Box 4"/>
          <p:cNvSpPr txBox="1">
            <a:spLocks noChangeArrowheads="1"/>
          </p:cNvSpPr>
          <p:nvPr/>
        </p:nvSpPr>
        <p:spPr bwMode="auto">
          <a:xfrm>
            <a:off x="6443663" y="5391150"/>
            <a:ext cx="720725"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4000" b="1"/>
              <a:t>E</a:t>
            </a:r>
          </a:p>
        </p:txBody>
      </p:sp>
      <p:pic>
        <p:nvPicPr>
          <p:cNvPr id="7" name="Picture 6">
            <a:hlinkClick r:id="" action="ppaction://noaction">
              <a:snd r:embed="rId5" name="15.15.2_merveilleux.wav"/>
            </a:hlinkClick>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39552" y="2204864"/>
            <a:ext cx="3793783" cy="2851660"/>
          </a:xfrm>
          <a:prstGeom prst="rect">
            <a:avLst/>
          </a:prstGeom>
        </p:spPr>
      </p:pic>
      <p:pic>
        <p:nvPicPr>
          <p:cNvPr id="8" name="Picture 7">
            <a:hlinkClick r:id="" action="ppaction://noaction">
              <a:snd r:embed="rId7" name="15.12.3_non_c'est_faux.wav"/>
            </a:hlinkClick>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932040" y="1844824"/>
            <a:ext cx="3312368" cy="3351801"/>
          </a:xfrm>
          <a:prstGeom prst="rect">
            <a:avLst/>
          </a:prstGeom>
        </p:spPr>
      </p:pic>
      <p:pic>
        <p:nvPicPr>
          <p:cNvPr id="2" name="15.15.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900608" y="230188"/>
            <a:ext cx="609600" cy="609600"/>
          </a:xfrm>
          <a:prstGeom prst="rect">
            <a:avLst/>
          </a:prstGeom>
        </p:spPr>
      </p:pic>
    </p:spTree>
  </p:cSld>
  <p:clrMapOvr>
    <a:masterClrMapping/>
  </p:clrMapOvr>
  <p:timing>
    <p:tnLst>
      <p:par>
        <p:cTn id="1" dur="indefinite" restart="never" nodeType="tmRoot">
          <p:childTnLst>
            <p:audio>
              <p:cMediaNode vol="80000" showWhenStopped="0">
                <p:cTn id="2" fill="hold" display="0">
                  <p:stCondLst>
                    <p:cond delay="indefinite"/>
                  </p:stCondLst>
                  <p:endCondLst>
                    <p:cond evt="onStopAudio" delay="0">
                      <p:tgtEl>
                        <p:sldTgt/>
                      </p:tgtEl>
                    </p:cond>
                  </p:endCondLst>
                </p:cTn>
                <p:tgtEl>
                  <p:spTgt spid="2"/>
                </p:tgtEl>
              </p:cMediaNode>
            </p:audio>
            <p:seq concurrent="1" nextAc="seek">
              <p:cTn id="3" restart="whenNotActive" fill="hold" evtFilter="cancelBubble" nodeType="interactiveSeq">
                <p:stCondLst>
                  <p:cond evt="onClick" delay="0">
                    <p:tgtEl>
                      <p:spTgt spid="23554"/>
                    </p:tgtEl>
                  </p:cond>
                </p:stCondLst>
                <p:endSync evt="end" delay="0">
                  <p:rtn val="all"/>
                </p:endSync>
                <p:childTnLst>
                  <p:par>
                    <p:cTn id="4" fill="hold">
                      <p:stCondLst>
                        <p:cond delay="0"/>
                      </p:stCondLst>
                      <p:childTnLst>
                        <p:par>
                          <p:cTn id="5" fill="hold">
                            <p:stCondLst>
                              <p:cond delay="0"/>
                            </p:stCondLst>
                            <p:childTnLst>
                              <p:par>
                                <p:cTn id="6" presetID="1" presetClass="mediacall" presetSubtype="0" fill="hold" nodeType="clickEffect">
                                  <p:stCondLst>
                                    <p:cond delay="0"/>
                                  </p:stCondLst>
                                  <p:childTnLst>
                                    <p:cmd type="call" cmd="playFrom(0.0)">
                                      <p:cBhvr>
                                        <p:cTn id="7" dur="6060" fill="hold"/>
                                        <p:tgtEl>
                                          <p:spTgt spid="2"/>
                                        </p:tgtEl>
                                      </p:cBhvr>
                                    </p:cmd>
                                  </p:childTnLst>
                                </p:cTn>
                              </p:par>
                            </p:childTnLst>
                          </p:cTn>
                        </p:par>
                      </p:childTnLst>
                    </p:cTn>
                  </p:par>
                </p:childTnLst>
              </p:cTn>
              <p:nextCondLst>
                <p:cond evt="onClick" delay="0">
                  <p:tgtEl>
                    <p:spTgt spid="23554"/>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 Box 2"/>
          <p:cNvSpPr txBox="1">
            <a:spLocks noChangeArrowheads="1"/>
          </p:cNvSpPr>
          <p:nvPr/>
        </p:nvSpPr>
        <p:spPr bwMode="auto">
          <a:xfrm>
            <a:off x="250825" y="260350"/>
            <a:ext cx="8713788"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2800" dirty="0" err="1">
                <a:latin typeface="XCCW Joined 6a" panose="03050602040000000000" pitchFamily="66" charset="0"/>
              </a:rPr>
              <a:t>Lequel</a:t>
            </a:r>
            <a:r>
              <a:rPr lang="en-GB" altLang="en-US" sz="2800" dirty="0">
                <a:latin typeface="XCCW Joined 6a" panose="03050602040000000000" pitchFamily="66" charset="0"/>
              </a:rPr>
              <a:t> des </a:t>
            </a:r>
            <a:r>
              <a:rPr lang="en-GB" altLang="en-US" sz="2800" dirty="0" err="1">
                <a:latin typeface="XCCW Joined 6a" panose="03050602040000000000" pitchFamily="66" charset="0"/>
              </a:rPr>
              <a:t>animaux</a:t>
            </a:r>
            <a:r>
              <a:rPr lang="en-GB" altLang="en-US" sz="2800" dirty="0">
                <a:latin typeface="XCCW Joined 6a" panose="03050602040000000000" pitchFamily="66" charset="0"/>
              </a:rPr>
              <a:t> </a:t>
            </a:r>
            <a:r>
              <a:rPr lang="en-GB" altLang="en-US" sz="2800" dirty="0" err="1">
                <a:latin typeface="XCCW Joined 6a" panose="03050602040000000000" pitchFamily="66" charset="0"/>
              </a:rPr>
              <a:t>est</a:t>
            </a:r>
            <a:r>
              <a:rPr lang="en-GB" altLang="en-US" sz="2800" dirty="0">
                <a:latin typeface="XCCW Joined 6a" panose="03050602040000000000" pitchFamily="66" charset="0"/>
              </a:rPr>
              <a:t> un </a:t>
            </a:r>
            <a:r>
              <a:rPr lang="en-GB" altLang="en-US" sz="2800" dirty="0" err="1">
                <a:latin typeface="XCCW Joined 6a" panose="03050602040000000000" pitchFamily="66" charset="0"/>
              </a:rPr>
              <a:t>oiseau</a:t>
            </a:r>
            <a:r>
              <a:rPr lang="en-GB" altLang="en-US" sz="2800" dirty="0">
                <a:latin typeface="XCCW Joined 6a" panose="03050602040000000000" pitchFamily="66" charset="0"/>
              </a:rPr>
              <a:t> ? </a:t>
            </a:r>
            <a:endParaRPr lang="en-GB" altLang="en-US" sz="2800" dirty="0" smtClean="0">
              <a:latin typeface="XCCW Joined 6a" panose="03050602040000000000" pitchFamily="66" charset="0"/>
            </a:endParaRPr>
          </a:p>
          <a:p>
            <a:pPr algn="ctr" eaLnBrk="1" hangingPunct="1">
              <a:spcBef>
                <a:spcPct val="50000"/>
              </a:spcBef>
              <a:buFontTx/>
              <a:buNone/>
            </a:pPr>
            <a:r>
              <a:rPr lang="en-GB" altLang="en-US" sz="2800" dirty="0" smtClean="0">
                <a:latin typeface="XCCW Joined 6a" panose="03050602040000000000" pitchFamily="66" charset="0"/>
              </a:rPr>
              <a:t>I </a:t>
            </a:r>
            <a:r>
              <a:rPr lang="en-GB" altLang="en-US" sz="2800" dirty="0" err="1">
                <a:latin typeface="XCCW Joined 6a" panose="03050602040000000000" pitchFamily="66" charset="0"/>
              </a:rPr>
              <a:t>ou</a:t>
            </a:r>
            <a:r>
              <a:rPr lang="en-GB" altLang="en-US" sz="2800" dirty="0">
                <a:latin typeface="XCCW Joined 6a" panose="03050602040000000000" pitchFamily="66" charset="0"/>
              </a:rPr>
              <a:t> E ? </a:t>
            </a:r>
          </a:p>
        </p:txBody>
      </p:sp>
      <p:sp>
        <p:nvSpPr>
          <p:cNvPr id="25603" name="Text Box 3"/>
          <p:cNvSpPr txBox="1">
            <a:spLocks noChangeArrowheads="1"/>
          </p:cNvSpPr>
          <p:nvPr/>
        </p:nvSpPr>
        <p:spPr bwMode="auto">
          <a:xfrm>
            <a:off x="1547813" y="5402263"/>
            <a:ext cx="720725"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4000" b="1"/>
              <a:t>I</a:t>
            </a:r>
          </a:p>
        </p:txBody>
      </p:sp>
      <p:sp>
        <p:nvSpPr>
          <p:cNvPr id="25604" name="Text Box 4"/>
          <p:cNvSpPr txBox="1">
            <a:spLocks noChangeArrowheads="1"/>
          </p:cNvSpPr>
          <p:nvPr/>
        </p:nvSpPr>
        <p:spPr bwMode="auto">
          <a:xfrm>
            <a:off x="6443663" y="5391150"/>
            <a:ext cx="720725"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4000" b="1"/>
              <a:t>E</a:t>
            </a:r>
          </a:p>
        </p:txBody>
      </p:sp>
      <p:pic>
        <p:nvPicPr>
          <p:cNvPr id="7" name="Picture 6">
            <a:hlinkClick r:id="" action="ppaction://noaction">
              <a:snd r:embed="rId5" name="15.12.2_oui_c'est_vrai.wav"/>
            </a:hlinkClick>
          </p:cNvPr>
          <p:cNvPicPr>
            <a:picLocks noChangeAspect="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5652120" y="1533245"/>
            <a:ext cx="2704844" cy="3300693"/>
          </a:xfrm>
          <a:prstGeom prst="rect">
            <a:avLst/>
          </a:prstGeom>
        </p:spPr>
      </p:pic>
      <p:pic>
        <p:nvPicPr>
          <p:cNvPr id="8" name="Picture 7">
            <a:hlinkClick r:id="" action="ppaction://noaction">
              <a:snd r:embed="rId7" name="15.12.3_non_c'est_faux.wav"/>
            </a:hlinkClick>
          </p:cNvPr>
          <p:cNvPicPr>
            <a:picLocks noChangeAspect="1"/>
          </p:cNvPicPr>
          <p:nvPr/>
        </p:nvPicPr>
        <p:blipFill rotWithShape="1">
          <a:blip r:embed="rId8">
            <a:extLst>
              <a:ext uri="{28A0092B-C50C-407E-A947-70E740481C1C}">
                <a14:useLocalDpi xmlns:a14="http://schemas.microsoft.com/office/drawing/2010/main" val="0"/>
              </a:ext>
            </a:extLst>
          </a:blip>
          <a:srcRect r="16676"/>
          <a:stretch/>
        </p:blipFill>
        <p:spPr>
          <a:xfrm>
            <a:off x="756370" y="1965051"/>
            <a:ext cx="3024336" cy="2885550"/>
          </a:xfrm>
          <a:prstGeom prst="rect">
            <a:avLst/>
          </a:prstGeom>
        </p:spPr>
      </p:pic>
      <p:pic>
        <p:nvPicPr>
          <p:cNvPr id="2" name="15.16.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756592" y="230188"/>
            <a:ext cx="609600" cy="609600"/>
          </a:xfrm>
          <a:prstGeom prst="rect">
            <a:avLst/>
          </a:prstGeom>
        </p:spPr>
      </p:pic>
    </p:spTree>
  </p:cSld>
  <p:clrMapOvr>
    <a:masterClrMapping/>
  </p:clrMapOvr>
  <p:timing>
    <p:tnLst>
      <p:par>
        <p:cTn id="1" dur="indefinite" restart="never" nodeType="tmRoot">
          <p:childTnLst>
            <p:audio>
              <p:cMediaNode vol="80000" showWhenStopped="0">
                <p:cTn id="2" fill="hold" display="0">
                  <p:stCondLst>
                    <p:cond delay="indefinite"/>
                  </p:stCondLst>
                  <p:endCondLst>
                    <p:cond evt="onStopAudio" delay="0">
                      <p:tgtEl>
                        <p:sldTgt/>
                      </p:tgtEl>
                    </p:cond>
                  </p:endCondLst>
                </p:cTn>
                <p:tgtEl>
                  <p:spTgt spid="2"/>
                </p:tgtEl>
              </p:cMediaNode>
            </p:audio>
            <p:seq concurrent="1" nextAc="seek">
              <p:cTn id="3" restart="whenNotActive" fill="hold" evtFilter="cancelBubble" nodeType="interactiveSeq">
                <p:stCondLst>
                  <p:cond evt="onClick" delay="0">
                    <p:tgtEl>
                      <p:spTgt spid="25602"/>
                    </p:tgtEl>
                  </p:cond>
                </p:stCondLst>
                <p:endSync evt="end" delay="0">
                  <p:rtn val="all"/>
                </p:endSync>
                <p:childTnLst>
                  <p:par>
                    <p:cTn id="4" fill="hold">
                      <p:stCondLst>
                        <p:cond delay="0"/>
                      </p:stCondLst>
                      <p:childTnLst>
                        <p:par>
                          <p:cTn id="5" fill="hold">
                            <p:stCondLst>
                              <p:cond delay="0"/>
                            </p:stCondLst>
                            <p:childTnLst>
                              <p:par>
                                <p:cTn id="6" presetID="1" presetClass="mediacall" presetSubtype="0" fill="hold" nodeType="clickEffect">
                                  <p:stCondLst>
                                    <p:cond delay="0"/>
                                  </p:stCondLst>
                                  <p:childTnLst>
                                    <p:cmd type="call" cmd="playFrom(0.0)">
                                      <p:cBhvr>
                                        <p:cTn id="7" dur="4858" fill="hold"/>
                                        <p:tgtEl>
                                          <p:spTgt spid="2"/>
                                        </p:tgtEl>
                                      </p:cBhvr>
                                    </p:cmd>
                                  </p:childTnLst>
                                </p:cTn>
                              </p:par>
                            </p:childTnLst>
                          </p:cTn>
                        </p:par>
                      </p:childTnLst>
                    </p:cTn>
                  </p:par>
                </p:childTnLst>
              </p:cTn>
              <p:nextCondLst>
                <p:cond evt="onClick" delay="0">
                  <p:tgtEl>
                    <p:spTgt spid="25602"/>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ext Box 2"/>
          <p:cNvSpPr txBox="1">
            <a:spLocks noChangeArrowheads="1"/>
          </p:cNvSpPr>
          <p:nvPr/>
        </p:nvSpPr>
        <p:spPr bwMode="auto">
          <a:xfrm>
            <a:off x="250825" y="260350"/>
            <a:ext cx="8713788"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dirty="0" err="1">
                <a:latin typeface="XCCW Joined 6a" panose="03050602040000000000" pitchFamily="66" charset="0"/>
              </a:rPr>
              <a:t>Lequel</a:t>
            </a:r>
            <a:r>
              <a:rPr lang="en-GB" altLang="en-US" dirty="0">
                <a:latin typeface="XCCW Joined 6a" panose="03050602040000000000" pitchFamily="66" charset="0"/>
              </a:rPr>
              <a:t> des </a:t>
            </a:r>
            <a:r>
              <a:rPr lang="en-GB" altLang="en-US" dirty="0" err="1">
                <a:latin typeface="XCCW Joined 6a" panose="03050602040000000000" pitchFamily="66" charset="0"/>
              </a:rPr>
              <a:t>animaux</a:t>
            </a:r>
            <a:r>
              <a:rPr lang="en-GB" altLang="en-US" dirty="0">
                <a:latin typeface="XCCW Joined 6a" panose="03050602040000000000" pitchFamily="66" charset="0"/>
              </a:rPr>
              <a:t> </a:t>
            </a:r>
            <a:r>
              <a:rPr lang="en-GB" altLang="en-US" dirty="0" err="1">
                <a:latin typeface="XCCW Joined 6a" panose="03050602040000000000" pitchFamily="66" charset="0"/>
              </a:rPr>
              <a:t>est</a:t>
            </a:r>
            <a:r>
              <a:rPr lang="en-GB" altLang="en-US" dirty="0">
                <a:latin typeface="XCCW Joined 6a" panose="03050602040000000000" pitchFamily="66" charset="0"/>
              </a:rPr>
              <a:t> un canard ? O </a:t>
            </a:r>
            <a:r>
              <a:rPr lang="en-GB" altLang="en-US" dirty="0" err="1">
                <a:latin typeface="XCCW Joined 6a" panose="03050602040000000000" pitchFamily="66" charset="0"/>
              </a:rPr>
              <a:t>ou</a:t>
            </a:r>
            <a:r>
              <a:rPr lang="en-GB" altLang="en-US" dirty="0">
                <a:latin typeface="XCCW Joined 6a" panose="03050602040000000000" pitchFamily="66" charset="0"/>
              </a:rPr>
              <a:t> U ? </a:t>
            </a:r>
          </a:p>
        </p:txBody>
      </p:sp>
      <p:sp>
        <p:nvSpPr>
          <p:cNvPr id="26627" name="Text Box 3"/>
          <p:cNvSpPr txBox="1">
            <a:spLocks noChangeArrowheads="1"/>
          </p:cNvSpPr>
          <p:nvPr/>
        </p:nvSpPr>
        <p:spPr bwMode="auto">
          <a:xfrm>
            <a:off x="1547813" y="5402263"/>
            <a:ext cx="720725"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4000" b="1"/>
              <a:t>O</a:t>
            </a:r>
          </a:p>
        </p:txBody>
      </p:sp>
      <p:sp>
        <p:nvSpPr>
          <p:cNvPr id="26628" name="Text Box 4"/>
          <p:cNvSpPr txBox="1">
            <a:spLocks noChangeArrowheads="1"/>
          </p:cNvSpPr>
          <p:nvPr/>
        </p:nvSpPr>
        <p:spPr bwMode="auto">
          <a:xfrm>
            <a:off x="6443663" y="5391150"/>
            <a:ext cx="720725"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4000" b="1"/>
              <a:t>U</a:t>
            </a:r>
          </a:p>
        </p:txBody>
      </p:sp>
      <p:pic>
        <p:nvPicPr>
          <p:cNvPr id="7" name="Picture 6">
            <a:hlinkClick r:id="" action="ppaction://noaction">
              <a:snd r:embed="rId4" name="15.12.2_oui_c'est_vrai.wav"/>
            </a:hlinkClick>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67544" y="2204864"/>
            <a:ext cx="3785336" cy="2517249"/>
          </a:xfrm>
          <a:prstGeom prst="rect">
            <a:avLst/>
          </a:prstGeom>
        </p:spPr>
      </p:pic>
      <p:pic>
        <p:nvPicPr>
          <p:cNvPr id="8" name="Picture 7">
            <a:hlinkClick r:id="" action="ppaction://noaction">
              <a:snd r:embed="rId6" name="15.12.3_non_c'est_faux.wav"/>
            </a:hlinkClick>
          </p:cNvPr>
          <p:cNvPicPr>
            <a:picLocks noChangeAspect="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765390" y="2512005"/>
            <a:ext cx="4077269" cy="2210108"/>
          </a:xfrm>
          <a:prstGeom prst="rect">
            <a:avLst/>
          </a:prstGeom>
        </p:spPr>
      </p:pic>
      <p:pic>
        <p:nvPicPr>
          <p:cNvPr id="2" name="15.17">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6632" y="230188"/>
            <a:ext cx="609600" cy="609600"/>
          </a:xfrm>
          <a:prstGeom prst="rect">
            <a:avLst/>
          </a:prstGeom>
        </p:spPr>
      </p:pic>
    </p:spTree>
  </p:cSld>
  <p:clrMapOvr>
    <a:masterClrMapping/>
  </p:clrMapOvr>
  <p:timing>
    <p:tnLst>
      <p:par>
        <p:cTn id="1" dur="indefinite" restart="never" nodeType="tmRoot">
          <p:childTnLst>
            <p:audio>
              <p:cMediaNode vol="80000" showWhenStopped="0">
                <p:cTn id="2" fill="hold" display="0">
                  <p:stCondLst>
                    <p:cond delay="indefinite"/>
                  </p:stCondLst>
                  <p:endCondLst>
                    <p:cond evt="onStopAudio" delay="0">
                      <p:tgtEl>
                        <p:sldTgt/>
                      </p:tgtEl>
                    </p:cond>
                  </p:endCondLst>
                </p:cTn>
                <p:tgtEl>
                  <p:spTgt spid="2"/>
                </p:tgtEl>
              </p:cMediaNode>
            </p:audio>
            <p:seq concurrent="1" nextAc="seek">
              <p:cTn id="3" restart="whenNotActive" fill="hold" evtFilter="cancelBubble" nodeType="interactiveSeq">
                <p:stCondLst>
                  <p:cond evt="onClick" delay="0">
                    <p:tgtEl>
                      <p:spTgt spid="26626"/>
                    </p:tgtEl>
                  </p:cond>
                </p:stCondLst>
                <p:endSync evt="end" delay="0">
                  <p:rtn val="all"/>
                </p:endSync>
                <p:childTnLst>
                  <p:par>
                    <p:cTn id="4" fill="hold">
                      <p:stCondLst>
                        <p:cond delay="0"/>
                      </p:stCondLst>
                      <p:childTnLst>
                        <p:par>
                          <p:cTn id="5" fill="hold">
                            <p:stCondLst>
                              <p:cond delay="0"/>
                            </p:stCondLst>
                            <p:childTnLst>
                              <p:par>
                                <p:cTn id="6" presetID="1" presetClass="mediacall" presetSubtype="0" fill="hold" nodeType="clickEffect">
                                  <p:stCondLst>
                                    <p:cond delay="0"/>
                                  </p:stCondLst>
                                  <p:childTnLst>
                                    <p:cmd type="call" cmd="playFrom(0.0)">
                                      <p:cBhvr>
                                        <p:cTn id="7" dur="4806" fill="hold"/>
                                        <p:tgtEl>
                                          <p:spTgt spid="2"/>
                                        </p:tgtEl>
                                      </p:cBhvr>
                                    </p:cmd>
                                  </p:childTnLst>
                                </p:cTn>
                              </p:par>
                            </p:childTnLst>
                          </p:cTn>
                        </p:par>
                      </p:childTnLst>
                    </p:cTn>
                  </p:par>
                </p:childTnLst>
              </p:cTn>
              <p:nextCondLst>
                <p:cond evt="onClick" delay="0">
                  <p:tgtEl>
                    <p:spTgt spid="26626"/>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ext Box 2"/>
          <p:cNvSpPr txBox="1">
            <a:spLocks noChangeArrowheads="1"/>
          </p:cNvSpPr>
          <p:nvPr/>
        </p:nvSpPr>
        <p:spPr bwMode="auto">
          <a:xfrm>
            <a:off x="250825" y="260350"/>
            <a:ext cx="8713788"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2800" dirty="0" err="1">
                <a:latin typeface="XCCW Joined 6a" panose="03050602040000000000" pitchFamily="66" charset="0"/>
              </a:rPr>
              <a:t>Lequel</a:t>
            </a:r>
            <a:r>
              <a:rPr lang="en-GB" altLang="en-US" sz="2800" dirty="0">
                <a:latin typeface="XCCW Joined 6a" panose="03050602040000000000" pitchFamily="66" charset="0"/>
              </a:rPr>
              <a:t> des </a:t>
            </a:r>
            <a:r>
              <a:rPr lang="en-GB" altLang="en-US" sz="2800" dirty="0" err="1">
                <a:latin typeface="XCCW Joined 6a" panose="03050602040000000000" pitchFamily="66" charset="0"/>
              </a:rPr>
              <a:t>animaux</a:t>
            </a:r>
            <a:r>
              <a:rPr lang="en-GB" altLang="en-US" sz="2800" dirty="0">
                <a:latin typeface="XCCW Joined 6a" panose="03050602040000000000" pitchFamily="66" charset="0"/>
              </a:rPr>
              <a:t> </a:t>
            </a:r>
            <a:r>
              <a:rPr lang="en-GB" altLang="en-US" sz="2800" dirty="0" err="1">
                <a:latin typeface="XCCW Joined 6a" panose="03050602040000000000" pitchFamily="66" charset="0"/>
              </a:rPr>
              <a:t>est</a:t>
            </a:r>
            <a:r>
              <a:rPr lang="en-GB" altLang="en-US" sz="2800" dirty="0">
                <a:latin typeface="XCCW Joined 6a" panose="03050602040000000000" pitchFamily="66" charset="0"/>
              </a:rPr>
              <a:t> un cheval ? </a:t>
            </a:r>
            <a:endParaRPr lang="en-GB" altLang="en-US" sz="2800" dirty="0" smtClean="0">
              <a:latin typeface="XCCW Joined 6a" panose="03050602040000000000" pitchFamily="66" charset="0"/>
            </a:endParaRPr>
          </a:p>
          <a:p>
            <a:pPr algn="ctr" eaLnBrk="1" hangingPunct="1">
              <a:spcBef>
                <a:spcPct val="50000"/>
              </a:spcBef>
              <a:buFontTx/>
              <a:buNone/>
            </a:pPr>
            <a:r>
              <a:rPr lang="en-GB" altLang="en-US" sz="2800" dirty="0" smtClean="0">
                <a:latin typeface="XCCW Joined 6a" panose="03050602040000000000" pitchFamily="66" charset="0"/>
              </a:rPr>
              <a:t>O </a:t>
            </a:r>
            <a:r>
              <a:rPr lang="en-GB" altLang="en-US" sz="2800" dirty="0" err="1">
                <a:latin typeface="XCCW Joined 6a" panose="03050602040000000000" pitchFamily="66" charset="0"/>
              </a:rPr>
              <a:t>ou</a:t>
            </a:r>
            <a:r>
              <a:rPr lang="en-GB" altLang="en-US" sz="2800" dirty="0">
                <a:latin typeface="XCCW Joined 6a" panose="03050602040000000000" pitchFamily="66" charset="0"/>
              </a:rPr>
              <a:t> A ? </a:t>
            </a:r>
          </a:p>
        </p:txBody>
      </p:sp>
      <p:sp>
        <p:nvSpPr>
          <p:cNvPr id="27651" name="Text Box 3"/>
          <p:cNvSpPr txBox="1">
            <a:spLocks noChangeArrowheads="1"/>
          </p:cNvSpPr>
          <p:nvPr/>
        </p:nvSpPr>
        <p:spPr bwMode="auto">
          <a:xfrm>
            <a:off x="1547813" y="5402263"/>
            <a:ext cx="720725"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4000" b="1"/>
              <a:t>O</a:t>
            </a:r>
          </a:p>
        </p:txBody>
      </p:sp>
      <p:sp>
        <p:nvSpPr>
          <p:cNvPr id="27652" name="Text Box 4"/>
          <p:cNvSpPr txBox="1">
            <a:spLocks noChangeArrowheads="1"/>
          </p:cNvSpPr>
          <p:nvPr/>
        </p:nvSpPr>
        <p:spPr bwMode="auto">
          <a:xfrm>
            <a:off x="6443663" y="5391150"/>
            <a:ext cx="720725"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4000" b="1"/>
              <a:t>A</a:t>
            </a:r>
          </a:p>
        </p:txBody>
      </p:sp>
      <p:pic>
        <p:nvPicPr>
          <p:cNvPr id="7" name="Picture 6">
            <a:hlinkClick r:id="" action="ppaction://noaction">
              <a:snd r:embed="rId4" name="15.12.3_non_c'est_faux.wav"/>
            </a:hlinkClick>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9552" y="2204864"/>
            <a:ext cx="3793783" cy="2851660"/>
          </a:xfrm>
          <a:prstGeom prst="rect">
            <a:avLst/>
          </a:prstGeom>
        </p:spPr>
      </p:pic>
      <p:pic>
        <p:nvPicPr>
          <p:cNvPr id="8" name="Picture 7">
            <a:hlinkClick r:id="" action="ppaction://noaction">
              <a:snd r:embed="rId6" name="15.12.2_oui_c'est_vrai.wav"/>
            </a:hlinkClick>
          </p:cNvPr>
          <p:cNvPicPr>
            <a:picLocks noChangeAspect="1"/>
          </p:cNvPicPr>
          <p:nvPr/>
        </p:nvPicPr>
        <p:blipFill>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5220072" y="1628800"/>
            <a:ext cx="3359123" cy="3244726"/>
          </a:xfrm>
          <a:prstGeom prst="rect">
            <a:avLst/>
          </a:prstGeom>
        </p:spPr>
      </p:pic>
      <p:pic>
        <p:nvPicPr>
          <p:cNvPr id="2" name="15.18">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900608" y="116632"/>
            <a:ext cx="609600" cy="609600"/>
          </a:xfrm>
          <a:prstGeom prst="rect">
            <a:avLst/>
          </a:prstGeom>
        </p:spPr>
      </p:pic>
    </p:spTree>
  </p:cSld>
  <p:clrMapOvr>
    <a:masterClrMapping/>
  </p:clrMapOvr>
  <p:timing>
    <p:tnLst>
      <p:par>
        <p:cTn id="1" dur="indefinite" restart="never" nodeType="tmRoot">
          <p:childTnLst>
            <p:audio>
              <p:cMediaNode vol="80000" showWhenStopped="0">
                <p:cTn id="2" fill="hold" display="0">
                  <p:stCondLst>
                    <p:cond delay="indefinite"/>
                  </p:stCondLst>
                  <p:endCondLst>
                    <p:cond evt="onStopAudio" delay="0">
                      <p:tgtEl>
                        <p:sldTgt/>
                      </p:tgtEl>
                    </p:cond>
                  </p:endCondLst>
                </p:cTn>
                <p:tgtEl>
                  <p:spTgt spid="2"/>
                </p:tgtEl>
              </p:cMediaNode>
            </p:audio>
            <p:seq concurrent="1" nextAc="seek">
              <p:cTn id="3" restart="whenNotActive" fill="hold" evtFilter="cancelBubble" nodeType="interactiveSeq">
                <p:stCondLst>
                  <p:cond evt="onClick" delay="0">
                    <p:tgtEl>
                      <p:spTgt spid="27650"/>
                    </p:tgtEl>
                  </p:cond>
                </p:stCondLst>
                <p:endSync evt="end" delay="0">
                  <p:rtn val="all"/>
                </p:endSync>
                <p:childTnLst>
                  <p:par>
                    <p:cTn id="4" fill="hold">
                      <p:stCondLst>
                        <p:cond delay="0"/>
                      </p:stCondLst>
                      <p:childTnLst>
                        <p:par>
                          <p:cTn id="5" fill="hold">
                            <p:stCondLst>
                              <p:cond delay="0"/>
                            </p:stCondLst>
                            <p:childTnLst>
                              <p:par>
                                <p:cTn id="6" presetID="1" presetClass="mediacall" presetSubtype="0" fill="hold" nodeType="clickEffect">
                                  <p:stCondLst>
                                    <p:cond delay="0"/>
                                  </p:stCondLst>
                                  <p:childTnLst>
                                    <p:cmd type="call" cmd="playFrom(0.0)">
                                      <p:cBhvr>
                                        <p:cTn id="7" dur="4858" fill="hold"/>
                                        <p:tgtEl>
                                          <p:spTgt spid="2"/>
                                        </p:tgtEl>
                                      </p:cBhvr>
                                    </p:cmd>
                                  </p:childTnLst>
                                </p:cTn>
                              </p:par>
                            </p:childTnLst>
                          </p:cTn>
                        </p:par>
                      </p:childTnLst>
                    </p:cTn>
                  </p:par>
                </p:childTnLst>
              </p:cTn>
              <p:nextCondLst>
                <p:cond evt="onClick" delay="0">
                  <p:tgtEl>
                    <p:spTgt spid="27650"/>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ext Box 2"/>
          <p:cNvSpPr txBox="1">
            <a:spLocks noChangeArrowheads="1"/>
          </p:cNvSpPr>
          <p:nvPr/>
        </p:nvSpPr>
        <p:spPr bwMode="auto">
          <a:xfrm>
            <a:off x="0" y="263287"/>
            <a:ext cx="9217148"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dirty="0" err="1">
                <a:latin typeface="XCCW Joined 6a" panose="03050602040000000000" pitchFamily="66" charset="0"/>
              </a:rPr>
              <a:t>Lequel</a:t>
            </a:r>
            <a:r>
              <a:rPr lang="en-GB" altLang="en-US" dirty="0">
                <a:latin typeface="XCCW Joined 6a" panose="03050602040000000000" pitchFamily="66" charset="0"/>
              </a:rPr>
              <a:t> des </a:t>
            </a:r>
            <a:r>
              <a:rPr lang="en-GB" altLang="en-US" dirty="0" err="1">
                <a:latin typeface="XCCW Joined 6a" panose="03050602040000000000" pitchFamily="66" charset="0"/>
              </a:rPr>
              <a:t>animaux</a:t>
            </a:r>
            <a:r>
              <a:rPr lang="en-GB" altLang="en-US" dirty="0">
                <a:latin typeface="XCCW Joined 6a" panose="03050602040000000000" pitchFamily="66" charset="0"/>
              </a:rPr>
              <a:t> </a:t>
            </a:r>
            <a:r>
              <a:rPr lang="en-GB" altLang="en-US" dirty="0" err="1">
                <a:latin typeface="XCCW Joined 6a" panose="03050602040000000000" pitchFamily="66" charset="0"/>
              </a:rPr>
              <a:t>est</a:t>
            </a:r>
            <a:r>
              <a:rPr lang="en-GB" altLang="en-US" dirty="0">
                <a:latin typeface="XCCW Joined 6a" panose="03050602040000000000" pitchFamily="66" charset="0"/>
              </a:rPr>
              <a:t> </a:t>
            </a:r>
            <a:r>
              <a:rPr lang="en-GB" altLang="en-US" dirty="0" err="1" smtClean="0">
                <a:latin typeface="XCCW Joined 6a" panose="03050602040000000000" pitchFamily="66" charset="0"/>
              </a:rPr>
              <a:t>une</a:t>
            </a:r>
            <a:r>
              <a:rPr lang="en-GB" altLang="en-US" dirty="0" smtClean="0">
                <a:latin typeface="XCCW Joined 6a" panose="03050602040000000000" pitchFamily="66" charset="0"/>
              </a:rPr>
              <a:t> </a:t>
            </a:r>
            <a:r>
              <a:rPr lang="en-GB" altLang="en-US" dirty="0" err="1">
                <a:latin typeface="XCCW Joined 6a" panose="03050602040000000000" pitchFamily="66" charset="0"/>
              </a:rPr>
              <a:t>grenouille</a:t>
            </a:r>
            <a:r>
              <a:rPr lang="en-GB" altLang="en-US" dirty="0">
                <a:latin typeface="XCCW Joined 6a" panose="03050602040000000000" pitchFamily="66" charset="0"/>
              </a:rPr>
              <a:t> ? U </a:t>
            </a:r>
            <a:r>
              <a:rPr lang="en-GB" altLang="en-US" dirty="0" err="1">
                <a:latin typeface="XCCW Joined 6a" panose="03050602040000000000" pitchFamily="66" charset="0"/>
              </a:rPr>
              <a:t>ou</a:t>
            </a:r>
            <a:r>
              <a:rPr lang="en-GB" altLang="en-US" dirty="0">
                <a:latin typeface="XCCW Joined 6a" panose="03050602040000000000" pitchFamily="66" charset="0"/>
              </a:rPr>
              <a:t> E ? </a:t>
            </a:r>
          </a:p>
        </p:txBody>
      </p:sp>
      <p:sp>
        <p:nvSpPr>
          <p:cNvPr id="28675" name="Text Box 3"/>
          <p:cNvSpPr txBox="1">
            <a:spLocks noChangeArrowheads="1"/>
          </p:cNvSpPr>
          <p:nvPr/>
        </p:nvSpPr>
        <p:spPr bwMode="auto">
          <a:xfrm>
            <a:off x="1547813" y="5402263"/>
            <a:ext cx="720725"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4000" b="1"/>
              <a:t>U</a:t>
            </a:r>
          </a:p>
        </p:txBody>
      </p:sp>
      <p:sp>
        <p:nvSpPr>
          <p:cNvPr id="28676" name="Text Box 4"/>
          <p:cNvSpPr txBox="1">
            <a:spLocks noChangeArrowheads="1"/>
          </p:cNvSpPr>
          <p:nvPr/>
        </p:nvSpPr>
        <p:spPr bwMode="auto">
          <a:xfrm>
            <a:off x="6443663" y="5391150"/>
            <a:ext cx="720725"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4000" b="1"/>
              <a:t>E</a:t>
            </a:r>
          </a:p>
        </p:txBody>
      </p:sp>
      <p:pic>
        <p:nvPicPr>
          <p:cNvPr id="7" name="Picture 6">
            <a:hlinkClick r:id="" action="ppaction://noaction">
              <a:snd r:embed="rId4" name="15.12.3_non_c'est_faux.wav"/>
            </a:hlinkClick>
          </p:cNvPr>
          <p:cNvPicPr>
            <a:picLocks noChangeAspect="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115616" y="1484784"/>
            <a:ext cx="2704844" cy="3300693"/>
          </a:xfrm>
          <a:prstGeom prst="rect">
            <a:avLst/>
          </a:prstGeom>
        </p:spPr>
      </p:pic>
      <p:pic>
        <p:nvPicPr>
          <p:cNvPr id="8" name="Picture 7">
            <a:hlinkClick r:id="" action="ppaction://noaction">
              <a:snd r:embed="rId6" name="15.12.2_oui_c'est_vrai.wav"/>
            </a:hlinkClick>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932040" y="1844824"/>
            <a:ext cx="3312368" cy="3351801"/>
          </a:xfrm>
          <a:prstGeom prst="rect">
            <a:avLst/>
          </a:prstGeom>
        </p:spPr>
      </p:pic>
      <p:pic>
        <p:nvPicPr>
          <p:cNvPr id="2" name="15.19">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6632" y="238462"/>
            <a:ext cx="609600" cy="609600"/>
          </a:xfrm>
          <a:prstGeom prst="rect">
            <a:avLst/>
          </a:prstGeom>
        </p:spPr>
      </p:pic>
    </p:spTree>
  </p:cSld>
  <p:clrMapOvr>
    <a:masterClrMapping/>
  </p:clrMapOvr>
  <p:timing>
    <p:tnLst>
      <p:par>
        <p:cTn id="1" dur="indefinite" restart="never" nodeType="tmRoot">
          <p:childTnLst>
            <p:audio>
              <p:cMediaNode vol="80000" showWhenStopped="0">
                <p:cTn id="2" fill="hold" display="0">
                  <p:stCondLst>
                    <p:cond delay="indefinite"/>
                  </p:stCondLst>
                  <p:endCondLst>
                    <p:cond evt="onStopAudio" delay="0">
                      <p:tgtEl>
                        <p:sldTgt/>
                      </p:tgtEl>
                    </p:cond>
                  </p:endCondLst>
                </p:cTn>
                <p:tgtEl>
                  <p:spTgt spid="2"/>
                </p:tgtEl>
              </p:cMediaNode>
            </p:audio>
            <p:seq concurrent="1" nextAc="seek">
              <p:cTn id="3" restart="whenNotActive" fill="hold" evtFilter="cancelBubble" nodeType="interactiveSeq">
                <p:stCondLst>
                  <p:cond evt="onClick" delay="0">
                    <p:tgtEl>
                      <p:spTgt spid="28674"/>
                    </p:tgtEl>
                  </p:cond>
                </p:stCondLst>
                <p:endSync evt="end" delay="0">
                  <p:rtn val="all"/>
                </p:endSync>
                <p:childTnLst>
                  <p:par>
                    <p:cTn id="4" fill="hold">
                      <p:stCondLst>
                        <p:cond delay="0"/>
                      </p:stCondLst>
                      <p:childTnLst>
                        <p:par>
                          <p:cTn id="5" fill="hold">
                            <p:stCondLst>
                              <p:cond delay="0"/>
                            </p:stCondLst>
                            <p:childTnLst>
                              <p:par>
                                <p:cTn id="6" presetID="1" presetClass="mediacall" presetSubtype="0" fill="hold" nodeType="clickEffect">
                                  <p:stCondLst>
                                    <p:cond delay="0"/>
                                  </p:stCondLst>
                                  <p:childTnLst>
                                    <p:cmd type="call" cmd="playFrom(0.0)">
                                      <p:cBhvr>
                                        <p:cTn id="7" dur="4702" fill="hold"/>
                                        <p:tgtEl>
                                          <p:spTgt spid="2"/>
                                        </p:tgtEl>
                                      </p:cBhvr>
                                    </p:cmd>
                                  </p:childTnLst>
                                </p:cTn>
                              </p:par>
                            </p:childTnLst>
                          </p:cTn>
                        </p:par>
                      </p:childTnLst>
                    </p:cTn>
                  </p:par>
                </p:childTnLst>
              </p:cTn>
              <p:nextCondLst>
                <p:cond evt="onClick" delay="0">
                  <p:tgtEl>
                    <p:spTgt spid="28674"/>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ext Box 2"/>
          <p:cNvSpPr txBox="1">
            <a:spLocks noChangeArrowheads="1"/>
          </p:cNvSpPr>
          <p:nvPr/>
        </p:nvSpPr>
        <p:spPr bwMode="auto">
          <a:xfrm>
            <a:off x="250825" y="260350"/>
            <a:ext cx="8713788"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dirty="0" err="1">
                <a:latin typeface="XCCW Joined 6a" panose="03050602040000000000" pitchFamily="66" charset="0"/>
              </a:rPr>
              <a:t>Lequel</a:t>
            </a:r>
            <a:r>
              <a:rPr lang="en-GB" altLang="en-US" dirty="0">
                <a:latin typeface="XCCW Joined 6a" panose="03050602040000000000" pitchFamily="66" charset="0"/>
              </a:rPr>
              <a:t> des </a:t>
            </a:r>
            <a:r>
              <a:rPr lang="en-GB" altLang="en-US" dirty="0" err="1">
                <a:latin typeface="XCCW Joined 6a" panose="03050602040000000000" pitchFamily="66" charset="0"/>
              </a:rPr>
              <a:t>animaux</a:t>
            </a:r>
            <a:r>
              <a:rPr lang="en-GB" altLang="en-US" dirty="0">
                <a:latin typeface="XCCW Joined 6a" panose="03050602040000000000" pitchFamily="66" charset="0"/>
              </a:rPr>
              <a:t> </a:t>
            </a:r>
            <a:r>
              <a:rPr lang="en-GB" altLang="en-US" dirty="0" err="1">
                <a:latin typeface="XCCW Joined 6a" panose="03050602040000000000" pitchFamily="66" charset="0"/>
              </a:rPr>
              <a:t>est</a:t>
            </a:r>
            <a:r>
              <a:rPr lang="en-GB" altLang="en-US" dirty="0">
                <a:latin typeface="XCCW Joined 6a" panose="03050602040000000000" pitchFamily="66" charset="0"/>
              </a:rPr>
              <a:t> un mouton ? I </a:t>
            </a:r>
            <a:r>
              <a:rPr lang="en-GB" altLang="en-US" dirty="0" err="1">
                <a:latin typeface="XCCW Joined 6a" panose="03050602040000000000" pitchFamily="66" charset="0"/>
              </a:rPr>
              <a:t>ou</a:t>
            </a:r>
            <a:r>
              <a:rPr lang="en-GB" altLang="en-US" dirty="0">
                <a:latin typeface="XCCW Joined 6a" panose="03050602040000000000" pitchFamily="66" charset="0"/>
              </a:rPr>
              <a:t> E? </a:t>
            </a:r>
          </a:p>
        </p:txBody>
      </p:sp>
      <p:sp>
        <p:nvSpPr>
          <p:cNvPr id="29699" name="Text Box 3"/>
          <p:cNvSpPr txBox="1">
            <a:spLocks noChangeArrowheads="1"/>
          </p:cNvSpPr>
          <p:nvPr/>
        </p:nvSpPr>
        <p:spPr bwMode="auto">
          <a:xfrm>
            <a:off x="1547813" y="5402263"/>
            <a:ext cx="720725"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4000" b="1"/>
              <a:t>I</a:t>
            </a:r>
          </a:p>
        </p:txBody>
      </p:sp>
      <p:sp>
        <p:nvSpPr>
          <p:cNvPr id="29700" name="Text Box 4"/>
          <p:cNvSpPr txBox="1">
            <a:spLocks noChangeArrowheads="1"/>
          </p:cNvSpPr>
          <p:nvPr/>
        </p:nvSpPr>
        <p:spPr bwMode="auto">
          <a:xfrm>
            <a:off x="6443663" y="5391150"/>
            <a:ext cx="720725"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4000" b="1"/>
              <a:t>E</a:t>
            </a:r>
          </a:p>
        </p:txBody>
      </p:sp>
      <p:pic>
        <p:nvPicPr>
          <p:cNvPr id="7" name="Picture 6">
            <a:hlinkClick r:id="" action="ppaction://noaction">
              <a:snd r:embed="rId4" name="15.12.3_non_c'est_faux.wav"/>
            </a:hlinkClick>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00575" y="2031650"/>
            <a:ext cx="2735926" cy="2745138"/>
          </a:xfrm>
          <a:prstGeom prst="rect">
            <a:avLst/>
          </a:prstGeom>
        </p:spPr>
      </p:pic>
      <p:pic>
        <p:nvPicPr>
          <p:cNvPr id="8" name="Picture 7">
            <a:hlinkClick r:id="" action="ppaction://noaction">
              <a:snd r:embed="rId6" name="15.12.2_oui_c'est_vrai.wav"/>
            </a:hlinkClick>
          </p:cNvPr>
          <p:cNvPicPr>
            <a:picLocks noChangeAspect="1"/>
          </p:cNvPicPr>
          <p:nvPr/>
        </p:nvPicPr>
        <p:blipFill rotWithShape="1">
          <a:blip r:embed="rId7">
            <a:extLst>
              <a:ext uri="{28A0092B-C50C-407E-A947-70E740481C1C}">
                <a14:useLocalDpi xmlns:a14="http://schemas.microsoft.com/office/drawing/2010/main" val="0"/>
              </a:ext>
            </a:extLst>
          </a:blip>
          <a:srcRect r="16676"/>
          <a:stretch/>
        </p:blipFill>
        <p:spPr>
          <a:xfrm>
            <a:off x="5291857" y="1891238"/>
            <a:ext cx="3024336" cy="2885550"/>
          </a:xfrm>
          <a:prstGeom prst="rect">
            <a:avLst/>
          </a:prstGeom>
        </p:spPr>
      </p:pic>
      <p:pic>
        <p:nvPicPr>
          <p:cNvPr id="2" name="15.20">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756592" y="116632"/>
            <a:ext cx="609600" cy="609600"/>
          </a:xfrm>
          <a:prstGeom prst="rect">
            <a:avLst/>
          </a:prstGeom>
        </p:spPr>
      </p:pic>
    </p:spTree>
  </p:cSld>
  <p:clrMapOvr>
    <a:masterClrMapping/>
  </p:clrMapOvr>
  <p:timing>
    <p:tnLst>
      <p:par>
        <p:cTn id="1" dur="indefinite" restart="never" nodeType="tmRoot">
          <p:childTnLst>
            <p:audio>
              <p:cMediaNode vol="80000" showWhenStopped="0">
                <p:cTn id="2" fill="hold" display="0">
                  <p:stCondLst>
                    <p:cond delay="indefinite"/>
                  </p:stCondLst>
                  <p:endCondLst>
                    <p:cond evt="onStopAudio" delay="0">
                      <p:tgtEl>
                        <p:sldTgt/>
                      </p:tgtEl>
                    </p:cond>
                  </p:endCondLst>
                </p:cTn>
                <p:tgtEl>
                  <p:spTgt spid="2"/>
                </p:tgtEl>
              </p:cMediaNode>
            </p:audio>
            <p:seq concurrent="1" nextAc="seek">
              <p:cTn id="3" restart="whenNotActive" fill="hold" evtFilter="cancelBubble" nodeType="interactiveSeq">
                <p:stCondLst>
                  <p:cond evt="onClick" delay="0">
                    <p:tgtEl>
                      <p:spTgt spid="29698"/>
                    </p:tgtEl>
                  </p:cond>
                </p:stCondLst>
                <p:endSync evt="end" delay="0">
                  <p:rtn val="all"/>
                </p:endSync>
                <p:childTnLst>
                  <p:par>
                    <p:cTn id="4" fill="hold">
                      <p:stCondLst>
                        <p:cond delay="0"/>
                      </p:stCondLst>
                      <p:childTnLst>
                        <p:par>
                          <p:cTn id="5" fill="hold">
                            <p:stCondLst>
                              <p:cond delay="0"/>
                            </p:stCondLst>
                            <p:childTnLst>
                              <p:par>
                                <p:cTn id="6" presetID="1" presetClass="mediacall" presetSubtype="0" fill="hold" nodeType="clickEffect">
                                  <p:stCondLst>
                                    <p:cond delay="0"/>
                                  </p:stCondLst>
                                  <p:childTnLst>
                                    <p:cmd type="call" cmd="playFrom(0.0)">
                                      <p:cBhvr>
                                        <p:cTn id="7" dur="4754" fill="hold"/>
                                        <p:tgtEl>
                                          <p:spTgt spid="2"/>
                                        </p:tgtEl>
                                      </p:cBhvr>
                                    </p:cmd>
                                  </p:childTnLst>
                                </p:cTn>
                              </p:par>
                            </p:childTnLst>
                          </p:cTn>
                        </p:par>
                      </p:childTnLst>
                    </p:cTn>
                  </p:par>
                </p:childTnLst>
              </p:cTn>
              <p:nextCondLst>
                <p:cond evt="onClick" delay="0">
                  <p:tgtEl>
                    <p:spTgt spid="29698"/>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himpanzee_thinking_post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36850" y="1436688"/>
            <a:ext cx="3635375" cy="4656137"/>
          </a:xfrm>
          <a:prstGeom prst="rect">
            <a:avLst/>
          </a:prstGeom>
          <a:noFill/>
          <a:ln w="635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30723" name="Text Box 3">
            <a:hlinkClick r:id="" action="ppaction://noaction">
              <a:snd r:embed="rId4" name="15.21_plus_de_decisions.wav"/>
            </a:hlinkClick>
          </p:cNvPr>
          <p:cNvSpPr txBox="1">
            <a:spLocks noChangeArrowheads="1"/>
          </p:cNvSpPr>
          <p:nvPr/>
        </p:nvSpPr>
        <p:spPr bwMode="auto">
          <a:xfrm>
            <a:off x="1692275" y="404813"/>
            <a:ext cx="6408738"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4400" dirty="0">
                <a:latin typeface="XCCW Joined 6a" panose="03050602040000000000" pitchFamily="66" charset="0"/>
              </a:rPr>
              <a:t>Plus de </a:t>
            </a:r>
            <a:r>
              <a:rPr lang="en-GB" altLang="en-US" sz="4400" dirty="0" err="1">
                <a:latin typeface="XCCW Joined 6a" panose="03050602040000000000" pitchFamily="66" charset="0"/>
              </a:rPr>
              <a:t>décisions</a:t>
            </a:r>
            <a:endParaRPr lang="en-GB" altLang="en-US" sz="4400" dirty="0">
              <a:latin typeface="XCCW Joined 6a" panose="03050602040000000000" pitchFamily="66" charset="0"/>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ext Box 2"/>
          <p:cNvSpPr txBox="1">
            <a:spLocks noChangeArrowheads="1"/>
          </p:cNvSpPr>
          <p:nvPr/>
        </p:nvSpPr>
        <p:spPr bwMode="auto">
          <a:xfrm>
            <a:off x="-108520" y="746594"/>
            <a:ext cx="9577064"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4000" dirty="0" err="1">
                <a:latin typeface="XCCW Joined 6a" panose="03050602040000000000" pitchFamily="66" charset="0"/>
              </a:rPr>
              <a:t>C’est</a:t>
            </a:r>
            <a:r>
              <a:rPr lang="en-GB" altLang="en-US" sz="4000" dirty="0">
                <a:latin typeface="XCCW Joined 6a" panose="03050602040000000000" pitchFamily="66" charset="0"/>
              </a:rPr>
              <a:t> un </a:t>
            </a:r>
            <a:r>
              <a:rPr lang="en-GB" altLang="en-US" sz="4000" dirty="0" err="1">
                <a:latin typeface="XCCW Joined 6a" panose="03050602040000000000" pitchFamily="66" charset="0"/>
              </a:rPr>
              <a:t>poisson</a:t>
            </a:r>
            <a:r>
              <a:rPr lang="en-GB" altLang="en-US" sz="4000" dirty="0">
                <a:latin typeface="XCCW Joined 6a" panose="03050602040000000000" pitchFamily="66" charset="0"/>
              </a:rPr>
              <a:t> </a:t>
            </a:r>
            <a:r>
              <a:rPr lang="en-GB" altLang="en-US" sz="4000" dirty="0" err="1">
                <a:latin typeface="XCCW Joined 6a" panose="03050602040000000000" pitchFamily="66" charset="0"/>
              </a:rPr>
              <a:t>ou</a:t>
            </a:r>
            <a:r>
              <a:rPr lang="en-GB" altLang="en-US" sz="4000" dirty="0">
                <a:latin typeface="XCCW Joined 6a" panose="03050602040000000000" pitchFamily="66" charset="0"/>
              </a:rPr>
              <a:t> un canard ?</a:t>
            </a:r>
          </a:p>
        </p:txBody>
      </p:sp>
      <p:sp>
        <p:nvSpPr>
          <p:cNvPr id="196611" name="Text Box 3">
            <a:hlinkClick r:id="" action="ppaction://noaction">
              <a:snd r:embed="rId6" name="pez1.wav"/>
            </a:hlinkClick>
          </p:cNvPr>
          <p:cNvSpPr txBox="1">
            <a:spLocks noChangeArrowheads="1"/>
          </p:cNvSpPr>
          <p:nvPr/>
        </p:nvSpPr>
        <p:spPr bwMode="auto">
          <a:xfrm>
            <a:off x="1674148" y="4869160"/>
            <a:ext cx="5724265"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4800" dirty="0" err="1">
                <a:latin typeface="XCCW Joined 6a" panose="03050602040000000000" pitchFamily="66" charset="0"/>
              </a:rPr>
              <a:t>C’est</a:t>
            </a:r>
            <a:r>
              <a:rPr lang="en-GB" altLang="en-US" sz="4800" dirty="0">
                <a:latin typeface="XCCW Joined 6a" panose="03050602040000000000" pitchFamily="66" charset="0"/>
              </a:rPr>
              <a:t> un </a:t>
            </a:r>
            <a:r>
              <a:rPr lang="en-GB" altLang="en-US" sz="4800" dirty="0" err="1">
                <a:latin typeface="XCCW Joined 6a" panose="03050602040000000000" pitchFamily="66" charset="0"/>
              </a:rPr>
              <a:t>poisson</a:t>
            </a:r>
            <a:r>
              <a:rPr lang="en-GB" altLang="en-US" sz="4800" dirty="0">
                <a:latin typeface="XCCW Joined 6a" panose="03050602040000000000" pitchFamily="66" charset="0"/>
              </a:rPr>
              <a:t>. </a:t>
            </a:r>
          </a:p>
        </p:txBody>
      </p:sp>
      <p:pic>
        <p:nvPicPr>
          <p:cNvPr id="5" name="Picture 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168318" y="1916832"/>
            <a:ext cx="2735926" cy="2745138"/>
          </a:xfrm>
          <a:prstGeom prst="rect">
            <a:avLst/>
          </a:prstGeom>
        </p:spPr>
      </p:pic>
      <p:pic>
        <p:nvPicPr>
          <p:cNvPr id="2" name="15.2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900608" y="746594"/>
            <a:ext cx="609600" cy="6096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6611"/>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5" name="15.22.2.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2"/>
                </p:tgtEl>
              </p:cMediaNode>
            </p:audio>
            <p:seq concurrent="1" nextAc="seek">
              <p:cTn id="8" restart="whenNotActive" fill="hold" evtFilter="cancelBubble" nodeType="interactiveSeq">
                <p:stCondLst>
                  <p:cond evt="onClick" delay="0">
                    <p:tgtEl>
                      <p:spTgt spid="32770"/>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2716" fill="hold"/>
                                        <p:tgtEl>
                                          <p:spTgt spid="2"/>
                                        </p:tgtEl>
                                      </p:cBhvr>
                                    </p:cmd>
                                  </p:childTnLst>
                                </p:cTn>
                              </p:par>
                            </p:childTnLst>
                          </p:cTn>
                        </p:par>
                      </p:childTnLst>
                    </p:cTn>
                  </p:par>
                </p:childTnLst>
              </p:cTn>
              <p:nextCondLst>
                <p:cond evt="onClick" delay="0">
                  <p:tgtEl>
                    <p:spTgt spid="32770"/>
                  </p:tgtEl>
                </p:cond>
              </p:nextCondLst>
            </p:seq>
          </p:childTnLst>
        </p:cTn>
      </p:par>
    </p:tnLst>
    <p:bldLst>
      <p:bldP spid="196611"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658" name="Text Box 2"/>
          <p:cNvSpPr txBox="1">
            <a:spLocks noChangeArrowheads="1"/>
          </p:cNvSpPr>
          <p:nvPr/>
        </p:nvSpPr>
        <p:spPr bwMode="auto">
          <a:xfrm>
            <a:off x="1728142" y="4581128"/>
            <a:ext cx="5940202"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6000" dirty="0" err="1">
                <a:latin typeface="XCCW Joined 6a" panose="03050602040000000000" pitchFamily="66" charset="0"/>
              </a:rPr>
              <a:t>C’est</a:t>
            </a:r>
            <a:r>
              <a:rPr lang="en-GB" altLang="en-US" sz="6000" dirty="0">
                <a:latin typeface="XCCW Joined 6a" panose="03050602040000000000" pitchFamily="66" charset="0"/>
              </a:rPr>
              <a:t> un chat. </a:t>
            </a:r>
          </a:p>
        </p:txBody>
      </p:sp>
      <p:sp>
        <p:nvSpPr>
          <p:cNvPr id="34819" name="Text Box 3"/>
          <p:cNvSpPr txBox="1">
            <a:spLocks noChangeArrowheads="1"/>
          </p:cNvSpPr>
          <p:nvPr/>
        </p:nvSpPr>
        <p:spPr bwMode="auto">
          <a:xfrm>
            <a:off x="35496" y="407988"/>
            <a:ext cx="9108504"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5400" dirty="0" err="1">
                <a:latin typeface="XCCW Joined 6a" panose="03050602040000000000" pitchFamily="66" charset="0"/>
              </a:rPr>
              <a:t>C’est</a:t>
            </a:r>
            <a:r>
              <a:rPr lang="en-GB" altLang="en-US" sz="5400" dirty="0">
                <a:latin typeface="XCCW Joined 6a" panose="03050602040000000000" pitchFamily="66" charset="0"/>
              </a:rPr>
              <a:t> un chat </a:t>
            </a:r>
            <a:r>
              <a:rPr lang="en-GB" altLang="en-US" sz="5400" dirty="0" err="1">
                <a:latin typeface="XCCW Joined 6a" panose="03050602040000000000" pitchFamily="66" charset="0"/>
              </a:rPr>
              <a:t>ou</a:t>
            </a:r>
            <a:r>
              <a:rPr lang="en-GB" altLang="en-US" sz="5400" dirty="0">
                <a:latin typeface="XCCW Joined 6a" panose="03050602040000000000" pitchFamily="66" charset="0"/>
              </a:rPr>
              <a:t> un </a:t>
            </a:r>
            <a:r>
              <a:rPr lang="en-GB" altLang="en-US" sz="5400" dirty="0" smtClean="0">
                <a:latin typeface="XCCW Joined 6a" panose="03050602040000000000" pitchFamily="66" charset="0"/>
              </a:rPr>
              <a:t>ours?</a:t>
            </a:r>
            <a:endParaRPr lang="en-GB" altLang="en-US" sz="5400" dirty="0">
              <a:latin typeface="XCCW Joined 6a" panose="03050602040000000000" pitchFamily="66" charset="0"/>
            </a:endParaRPr>
          </a:p>
        </p:txBody>
      </p:sp>
      <p:pic>
        <p:nvPicPr>
          <p:cNvPr id="5" name="Picture 4"/>
          <p:cNvPicPr>
            <a:picLocks noChangeAspect="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987824" y="1988840"/>
            <a:ext cx="4077269" cy="2210108"/>
          </a:xfrm>
          <a:prstGeom prst="rect">
            <a:avLst/>
          </a:prstGeom>
        </p:spPr>
      </p:pic>
      <p:pic>
        <p:nvPicPr>
          <p:cNvPr id="2" name="15.23.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468560" y="0"/>
            <a:ext cx="609600" cy="6096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8658"/>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4" name="15.23.2.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2"/>
                </p:tgtEl>
              </p:cMediaNode>
            </p:audio>
            <p:seq concurrent="1" nextAc="seek">
              <p:cTn id="8" restart="whenNotActive" fill="hold" evtFilter="cancelBubble" nodeType="interactiveSeq">
                <p:stCondLst>
                  <p:cond evt="onClick" delay="0">
                    <p:tgtEl>
                      <p:spTgt spid="34819"/>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2298" fill="hold"/>
                                        <p:tgtEl>
                                          <p:spTgt spid="2"/>
                                        </p:tgtEl>
                                      </p:cBhvr>
                                    </p:cmd>
                                  </p:childTnLst>
                                </p:cTn>
                              </p:par>
                            </p:childTnLst>
                          </p:cTn>
                        </p:par>
                      </p:childTnLst>
                    </p:cTn>
                  </p:par>
                </p:childTnLst>
              </p:cTn>
              <p:nextCondLst>
                <p:cond evt="onClick" delay="0">
                  <p:tgtEl>
                    <p:spTgt spid="34819"/>
                  </p:tgtEl>
                </p:cond>
              </p:nextCondLst>
            </p:seq>
          </p:childTnLst>
        </p:cTn>
      </p:par>
    </p:tnLst>
    <p:bldLst>
      <p:bldP spid="198658"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682" name="Text Box 2"/>
          <p:cNvSpPr txBox="1">
            <a:spLocks noChangeArrowheads="1"/>
          </p:cNvSpPr>
          <p:nvPr/>
        </p:nvSpPr>
        <p:spPr bwMode="auto">
          <a:xfrm>
            <a:off x="1691680" y="4653136"/>
            <a:ext cx="5112841"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5400" dirty="0" err="1">
                <a:latin typeface="XCCW Joined 6a" panose="03050602040000000000" pitchFamily="66" charset="0"/>
              </a:rPr>
              <a:t>C’est</a:t>
            </a:r>
            <a:r>
              <a:rPr lang="en-GB" altLang="en-US" sz="5400" dirty="0">
                <a:latin typeface="XCCW Joined 6a" panose="03050602040000000000" pitchFamily="66" charset="0"/>
              </a:rPr>
              <a:t> un </a:t>
            </a:r>
            <a:r>
              <a:rPr lang="en-GB" altLang="en-US" sz="5400" dirty="0" err="1">
                <a:latin typeface="XCCW Joined 6a" panose="03050602040000000000" pitchFamily="66" charset="0"/>
              </a:rPr>
              <a:t>chien</a:t>
            </a:r>
            <a:r>
              <a:rPr lang="en-GB" altLang="en-US" sz="5400" dirty="0">
                <a:latin typeface="XCCW Joined 6a" panose="03050602040000000000" pitchFamily="66" charset="0"/>
              </a:rPr>
              <a:t>. </a:t>
            </a:r>
          </a:p>
        </p:txBody>
      </p:sp>
      <p:sp>
        <p:nvSpPr>
          <p:cNvPr id="35844" name="Text Box 4"/>
          <p:cNvSpPr txBox="1">
            <a:spLocks noChangeArrowheads="1"/>
          </p:cNvSpPr>
          <p:nvPr/>
        </p:nvSpPr>
        <p:spPr bwMode="auto">
          <a:xfrm>
            <a:off x="755576" y="404813"/>
            <a:ext cx="8280920"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en-GB" altLang="en-US" sz="4400" dirty="0" err="1">
                <a:latin typeface="XCCW Joined 6a" panose="03050602040000000000" pitchFamily="66" charset="0"/>
              </a:rPr>
              <a:t>C’est</a:t>
            </a:r>
            <a:r>
              <a:rPr lang="en-GB" altLang="en-US" sz="4400" dirty="0">
                <a:latin typeface="XCCW Joined 6a" panose="03050602040000000000" pitchFamily="66" charset="0"/>
              </a:rPr>
              <a:t> un mouton </a:t>
            </a:r>
            <a:r>
              <a:rPr lang="en-GB" altLang="en-US" sz="4400" dirty="0" err="1">
                <a:latin typeface="XCCW Joined 6a" panose="03050602040000000000" pitchFamily="66" charset="0"/>
              </a:rPr>
              <a:t>ou</a:t>
            </a:r>
            <a:r>
              <a:rPr lang="en-GB" altLang="en-US" sz="4400" dirty="0">
                <a:latin typeface="XCCW Joined 6a" panose="03050602040000000000" pitchFamily="66" charset="0"/>
              </a:rPr>
              <a:t> un </a:t>
            </a:r>
            <a:r>
              <a:rPr lang="en-GB" altLang="en-US" sz="4400" dirty="0" err="1" smtClean="0">
                <a:latin typeface="XCCW Joined 6a" panose="03050602040000000000" pitchFamily="66" charset="0"/>
              </a:rPr>
              <a:t>chien</a:t>
            </a:r>
            <a:r>
              <a:rPr lang="en-GB" altLang="en-US" sz="4400" dirty="0" smtClean="0">
                <a:latin typeface="XCCW Joined 6a" panose="03050602040000000000" pitchFamily="66" charset="0"/>
              </a:rPr>
              <a:t>?</a:t>
            </a:r>
            <a:endParaRPr lang="en-GB" altLang="en-US" sz="4400" dirty="0">
              <a:latin typeface="XCCW Joined 6a" panose="03050602040000000000" pitchFamily="66" charset="0"/>
            </a:endParaRPr>
          </a:p>
        </p:txBody>
      </p:sp>
      <p:pic>
        <p:nvPicPr>
          <p:cNvPr id="5" name="Pictur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951088" y="1556792"/>
            <a:ext cx="3024336" cy="2903362"/>
          </a:xfrm>
          <a:prstGeom prst="rect">
            <a:avLst/>
          </a:prstGeom>
        </p:spPr>
      </p:pic>
      <p:pic>
        <p:nvPicPr>
          <p:cNvPr id="2" name="15.24.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66272" y="246624"/>
            <a:ext cx="609600" cy="6096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9682"/>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4" name="15.24.2.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2"/>
                </p:tgtEl>
              </p:cMediaNode>
            </p:audio>
            <p:seq concurrent="1" nextAc="seek">
              <p:cTn id="8" restart="whenNotActive" fill="hold" evtFilter="cancelBubble" nodeType="interactiveSeq">
                <p:stCondLst>
                  <p:cond evt="onClick" delay="0">
                    <p:tgtEl>
                      <p:spTgt spid="35844"/>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2377" fill="hold"/>
                                        <p:tgtEl>
                                          <p:spTgt spid="2"/>
                                        </p:tgtEl>
                                      </p:cBhvr>
                                    </p:cmd>
                                  </p:childTnLst>
                                </p:cTn>
                              </p:par>
                            </p:childTnLst>
                          </p:cTn>
                        </p:par>
                      </p:childTnLst>
                    </p:cTn>
                  </p:par>
                </p:childTnLst>
              </p:cTn>
              <p:nextCondLst>
                <p:cond evt="onClick" delay="0">
                  <p:tgtEl>
                    <p:spTgt spid="35844"/>
                  </p:tgtEl>
                </p:cond>
              </p:nextCondLst>
            </p:seq>
          </p:childTnLst>
        </p:cTn>
      </p:par>
    </p:tnLst>
    <p:bldLst>
      <p:bldP spid="19968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ext Box 2"/>
          <p:cNvSpPr txBox="1">
            <a:spLocks noChangeArrowheads="1"/>
          </p:cNvSpPr>
          <p:nvPr/>
        </p:nvSpPr>
        <p:spPr bwMode="auto">
          <a:xfrm>
            <a:off x="827584" y="404664"/>
            <a:ext cx="8136904"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en-GB" altLang="en-US" sz="4800" dirty="0" err="1">
                <a:latin typeface="XCCW Joined 6a" panose="03050602040000000000" pitchFamily="66" charset="0"/>
              </a:rPr>
              <a:t>C’est</a:t>
            </a:r>
            <a:r>
              <a:rPr lang="en-GB" altLang="en-US" sz="4800" dirty="0">
                <a:latin typeface="XCCW Joined 6a" panose="03050602040000000000" pitchFamily="66" charset="0"/>
              </a:rPr>
              <a:t> un </a:t>
            </a:r>
            <a:r>
              <a:rPr lang="en-GB" altLang="en-US" sz="4800" dirty="0" err="1">
                <a:latin typeface="XCCW Joined 6a" panose="03050602040000000000" pitchFamily="66" charset="0"/>
              </a:rPr>
              <a:t>chien</a:t>
            </a:r>
            <a:r>
              <a:rPr lang="en-GB" altLang="en-US" sz="4800" dirty="0">
                <a:latin typeface="XCCW Joined 6a" panose="03050602040000000000" pitchFamily="66" charset="0"/>
              </a:rPr>
              <a:t> </a:t>
            </a:r>
            <a:r>
              <a:rPr lang="en-GB" altLang="en-US" sz="4800" dirty="0" err="1">
                <a:latin typeface="XCCW Joined 6a" panose="03050602040000000000" pitchFamily="66" charset="0"/>
              </a:rPr>
              <a:t>ou</a:t>
            </a:r>
            <a:r>
              <a:rPr lang="en-GB" altLang="en-US" sz="4800" dirty="0">
                <a:latin typeface="XCCW Joined 6a" panose="03050602040000000000" pitchFamily="66" charset="0"/>
              </a:rPr>
              <a:t> un </a:t>
            </a:r>
            <a:r>
              <a:rPr lang="en-GB" altLang="en-US" sz="4800" dirty="0" err="1" smtClean="0">
                <a:latin typeface="XCCW Joined 6a" panose="03050602040000000000" pitchFamily="66" charset="0"/>
              </a:rPr>
              <a:t>oiseau</a:t>
            </a:r>
            <a:r>
              <a:rPr lang="en-GB" altLang="en-US" sz="4800" dirty="0" smtClean="0">
                <a:latin typeface="XCCW Joined 6a" panose="03050602040000000000" pitchFamily="66" charset="0"/>
              </a:rPr>
              <a:t>?</a:t>
            </a:r>
            <a:endParaRPr lang="en-GB" altLang="en-US" sz="4800" dirty="0">
              <a:latin typeface="XCCW Joined 6a" panose="03050602040000000000" pitchFamily="66" charset="0"/>
            </a:endParaRPr>
          </a:p>
        </p:txBody>
      </p:sp>
      <p:sp>
        <p:nvSpPr>
          <p:cNvPr id="200708" name="Text Box 4"/>
          <p:cNvSpPr txBox="1">
            <a:spLocks noChangeArrowheads="1"/>
          </p:cNvSpPr>
          <p:nvPr/>
        </p:nvSpPr>
        <p:spPr bwMode="auto">
          <a:xfrm>
            <a:off x="1475656" y="5423361"/>
            <a:ext cx="5688632"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5400" dirty="0" err="1">
                <a:latin typeface="XCCW Joined 6a" panose="03050602040000000000" pitchFamily="66" charset="0"/>
              </a:rPr>
              <a:t>C’est</a:t>
            </a:r>
            <a:r>
              <a:rPr lang="en-GB" altLang="en-US" sz="5400" dirty="0">
                <a:latin typeface="XCCW Joined 6a" panose="03050602040000000000" pitchFamily="66" charset="0"/>
              </a:rPr>
              <a:t> un </a:t>
            </a:r>
            <a:r>
              <a:rPr lang="en-GB" altLang="en-US" sz="5400" dirty="0" err="1">
                <a:latin typeface="XCCW Joined 6a" panose="03050602040000000000" pitchFamily="66" charset="0"/>
              </a:rPr>
              <a:t>oiseau</a:t>
            </a:r>
            <a:r>
              <a:rPr lang="en-GB" altLang="en-US" sz="5400" dirty="0">
                <a:latin typeface="XCCW Joined 6a" panose="03050602040000000000" pitchFamily="66" charset="0"/>
              </a:rPr>
              <a:t>. </a:t>
            </a:r>
          </a:p>
        </p:txBody>
      </p:sp>
      <p:pic>
        <p:nvPicPr>
          <p:cNvPr id="2" name="Picture 1"/>
          <p:cNvPicPr>
            <a:picLocks noChangeAspect="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987824" y="1189494"/>
            <a:ext cx="3286584" cy="4010585"/>
          </a:xfrm>
          <a:prstGeom prst="rect">
            <a:avLst/>
          </a:prstGeom>
        </p:spPr>
      </p:pic>
      <p:pic>
        <p:nvPicPr>
          <p:cNvPr id="3" name="15.25.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4619" y="315783"/>
            <a:ext cx="609600" cy="6096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00708">
                                            <p:txEl>
                                              <p:pRg st="0" end="0"/>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4" name="15.25.2.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3"/>
                </p:tgtEl>
              </p:cMediaNode>
            </p:audio>
            <p:seq concurrent="1" nextAc="seek">
              <p:cTn id="8" restart="whenNotActive" fill="hold" evtFilter="cancelBubble" nodeType="interactiveSeq">
                <p:stCondLst>
                  <p:cond evt="onClick" delay="0">
                    <p:tgtEl>
                      <p:spTgt spid="36866"/>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2168" fill="hold"/>
                                        <p:tgtEl>
                                          <p:spTgt spid="3"/>
                                        </p:tgtEl>
                                      </p:cBhvr>
                                    </p:cmd>
                                  </p:childTnLst>
                                </p:cTn>
                              </p:par>
                            </p:childTnLst>
                          </p:cTn>
                        </p:par>
                      </p:childTnLst>
                    </p:cTn>
                  </p:par>
                </p:childTnLst>
              </p:cTn>
              <p:nextCondLst>
                <p:cond evt="onClick" delay="0">
                  <p:tgtEl>
                    <p:spTgt spid="36866"/>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731" name="Text Box 3"/>
          <p:cNvSpPr txBox="1">
            <a:spLocks noChangeArrowheads="1"/>
          </p:cNvSpPr>
          <p:nvPr/>
        </p:nvSpPr>
        <p:spPr bwMode="auto">
          <a:xfrm>
            <a:off x="2051720" y="4797152"/>
            <a:ext cx="4393331"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4800" dirty="0" err="1">
                <a:latin typeface="XCCW Joined 6a" panose="03050602040000000000" pitchFamily="66" charset="0"/>
              </a:rPr>
              <a:t>C’est</a:t>
            </a:r>
            <a:r>
              <a:rPr lang="en-GB" altLang="en-US" sz="4800" dirty="0">
                <a:latin typeface="XCCW Joined 6a" panose="03050602040000000000" pitchFamily="66" charset="0"/>
              </a:rPr>
              <a:t> un ours. </a:t>
            </a:r>
          </a:p>
        </p:txBody>
      </p:sp>
      <p:sp>
        <p:nvSpPr>
          <p:cNvPr id="37892" name="Text Box 4"/>
          <p:cNvSpPr txBox="1">
            <a:spLocks noChangeArrowheads="1"/>
          </p:cNvSpPr>
          <p:nvPr/>
        </p:nvSpPr>
        <p:spPr bwMode="auto">
          <a:xfrm>
            <a:off x="269082" y="281006"/>
            <a:ext cx="855139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3600" dirty="0" err="1">
                <a:latin typeface="XCCW Joined 6a" panose="03050602040000000000" pitchFamily="66" charset="0"/>
              </a:rPr>
              <a:t>C’est</a:t>
            </a:r>
            <a:r>
              <a:rPr lang="en-GB" altLang="en-US" sz="3600" dirty="0">
                <a:latin typeface="XCCW Joined 6a" panose="03050602040000000000" pitchFamily="66" charset="0"/>
              </a:rPr>
              <a:t> un ours </a:t>
            </a:r>
            <a:r>
              <a:rPr lang="en-GB" altLang="en-US" sz="3600" dirty="0" err="1">
                <a:latin typeface="XCCW Joined 6a" panose="03050602040000000000" pitchFamily="66" charset="0"/>
              </a:rPr>
              <a:t>ou</a:t>
            </a:r>
            <a:r>
              <a:rPr lang="en-GB" altLang="en-US" sz="3600" dirty="0">
                <a:latin typeface="XCCW Joined 6a" panose="03050602040000000000" pitchFamily="66" charset="0"/>
              </a:rPr>
              <a:t> un </a:t>
            </a:r>
            <a:r>
              <a:rPr lang="en-GB" altLang="en-US" sz="3600" dirty="0" smtClean="0">
                <a:latin typeface="XCCW Joined 6a" panose="03050602040000000000" pitchFamily="66" charset="0"/>
              </a:rPr>
              <a:t>mouton?</a:t>
            </a:r>
            <a:endParaRPr lang="en-GB" altLang="en-US" sz="3600" dirty="0">
              <a:latin typeface="XCCW Joined 6a" panose="03050602040000000000" pitchFamily="66" charset="0"/>
            </a:endParaRPr>
          </a:p>
        </p:txBody>
      </p:sp>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421604" y="1258869"/>
            <a:ext cx="4226179" cy="3176678"/>
          </a:xfrm>
          <a:prstGeom prst="rect">
            <a:avLst/>
          </a:prstGeom>
        </p:spPr>
      </p:pic>
      <p:pic>
        <p:nvPicPr>
          <p:cNvPr id="3" name="15.26.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80528" y="271036"/>
            <a:ext cx="609600" cy="6096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01731"/>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4" name="15.26.2.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3"/>
                </p:tgtEl>
              </p:cMediaNode>
            </p:audio>
            <p:seq concurrent="1" nextAc="seek">
              <p:cTn id="8" restart="whenNotActive" fill="hold" evtFilter="cancelBubble" nodeType="interactiveSeq">
                <p:stCondLst>
                  <p:cond evt="onClick" delay="0">
                    <p:tgtEl>
                      <p:spTgt spid="37892"/>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2246" fill="hold"/>
                                        <p:tgtEl>
                                          <p:spTgt spid="3"/>
                                        </p:tgtEl>
                                      </p:cBhvr>
                                    </p:cmd>
                                  </p:childTnLst>
                                </p:cTn>
                              </p:par>
                            </p:childTnLst>
                          </p:cTn>
                        </p:par>
                      </p:childTnLst>
                    </p:cTn>
                  </p:par>
                </p:childTnLst>
              </p:cTn>
              <p:nextCondLst>
                <p:cond evt="onClick" delay="0">
                  <p:tgtEl>
                    <p:spTgt spid="37892"/>
                  </p:tgtEl>
                </p:cond>
              </p:nextCondLst>
            </p:seq>
          </p:childTnLst>
        </p:cTn>
      </p:par>
    </p:tnLst>
    <p:bldLst>
      <p:bldP spid="201731"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755" name="Text Box 3"/>
          <p:cNvSpPr txBox="1">
            <a:spLocks noChangeArrowheads="1"/>
          </p:cNvSpPr>
          <p:nvPr/>
        </p:nvSpPr>
        <p:spPr bwMode="auto">
          <a:xfrm>
            <a:off x="2195736" y="4732761"/>
            <a:ext cx="4661269"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4800" dirty="0" err="1">
                <a:latin typeface="XCCW Joined 6a" panose="03050602040000000000" pitchFamily="66" charset="0"/>
              </a:rPr>
              <a:t>C’est</a:t>
            </a:r>
            <a:r>
              <a:rPr lang="en-GB" altLang="en-US" sz="4800" dirty="0">
                <a:latin typeface="XCCW Joined 6a" panose="03050602040000000000" pitchFamily="66" charset="0"/>
              </a:rPr>
              <a:t> un canard. </a:t>
            </a:r>
          </a:p>
        </p:txBody>
      </p:sp>
      <p:sp>
        <p:nvSpPr>
          <p:cNvPr id="38916" name="Text Box 4"/>
          <p:cNvSpPr txBox="1">
            <a:spLocks noChangeArrowheads="1"/>
          </p:cNvSpPr>
          <p:nvPr/>
        </p:nvSpPr>
        <p:spPr bwMode="auto">
          <a:xfrm>
            <a:off x="107504" y="407988"/>
            <a:ext cx="9036495"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4400" dirty="0" err="1">
                <a:latin typeface="XCCW Joined 6a" panose="03050602040000000000" pitchFamily="66" charset="0"/>
              </a:rPr>
              <a:t>C’est</a:t>
            </a:r>
            <a:r>
              <a:rPr lang="en-GB" altLang="en-US" sz="4400" dirty="0">
                <a:latin typeface="XCCW Joined 6a" panose="03050602040000000000" pitchFamily="66" charset="0"/>
              </a:rPr>
              <a:t> </a:t>
            </a:r>
            <a:r>
              <a:rPr lang="en-GB" altLang="en-US" sz="4400" dirty="0" err="1">
                <a:latin typeface="XCCW Joined 6a" panose="03050602040000000000" pitchFamily="66" charset="0"/>
              </a:rPr>
              <a:t>une</a:t>
            </a:r>
            <a:r>
              <a:rPr lang="en-GB" altLang="en-US" sz="4400" dirty="0">
                <a:latin typeface="XCCW Joined 6a" panose="03050602040000000000" pitchFamily="66" charset="0"/>
              </a:rPr>
              <a:t> </a:t>
            </a:r>
            <a:r>
              <a:rPr lang="en-GB" altLang="en-US" sz="4400" dirty="0" err="1">
                <a:latin typeface="XCCW Joined 6a" panose="03050602040000000000" pitchFamily="66" charset="0"/>
              </a:rPr>
              <a:t>grenouille</a:t>
            </a:r>
            <a:r>
              <a:rPr lang="en-GB" altLang="en-US" sz="4400" dirty="0">
                <a:latin typeface="XCCW Joined 6a" panose="03050602040000000000" pitchFamily="66" charset="0"/>
              </a:rPr>
              <a:t> </a:t>
            </a:r>
            <a:r>
              <a:rPr lang="en-GB" altLang="en-US" sz="4400" dirty="0" err="1">
                <a:latin typeface="XCCW Joined 6a" panose="03050602040000000000" pitchFamily="66" charset="0"/>
              </a:rPr>
              <a:t>ou</a:t>
            </a:r>
            <a:r>
              <a:rPr lang="en-GB" altLang="en-US" sz="4400" dirty="0">
                <a:latin typeface="XCCW Joined 6a" panose="03050602040000000000" pitchFamily="66" charset="0"/>
              </a:rPr>
              <a:t> un </a:t>
            </a:r>
            <a:r>
              <a:rPr lang="en-GB" altLang="en-US" sz="4400" dirty="0" smtClean="0">
                <a:latin typeface="XCCW Joined 6a" panose="03050602040000000000" pitchFamily="66" charset="0"/>
              </a:rPr>
              <a:t>canard?</a:t>
            </a:r>
            <a:endParaRPr lang="en-GB" altLang="en-US" sz="4400" dirty="0">
              <a:latin typeface="XCCW Joined 6a" panose="03050602040000000000" pitchFamily="66" charset="0"/>
            </a:endParaRP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843808" y="1844824"/>
            <a:ext cx="3778841" cy="2512930"/>
          </a:xfrm>
          <a:prstGeom prst="rect">
            <a:avLst/>
          </a:prstGeom>
        </p:spPr>
      </p:pic>
      <p:pic>
        <p:nvPicPr>
          <p:cNvPr id="3" name="15.27.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304800" y="103188"/>
            <a:ext cx="609600" cy="6096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02755"/>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4" name="15.27.2.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3"/>
                </p:tgtEl>
              </p:cMediaNode>
            </p:audio>
            <p:seq concurrent="1" nextAc="seek">
              <p:cTn id="8" restart="whenNotActive" fill="hold" evtFilter="cancelBubble" nodeType="interactiveSeq">
                <p:stCondLst>
                  <p:cond evt="onClick" delay="0">
                    <p:tgtEl>
                      <p:spTgt spid="38916"/>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2925" fill="hold"/>
                                        <p:tgtEl>
                                          <p:spTgt spid="3"/>
                                        </p:tgtEl>
                                      </p:cBhvr>
                                    </p:cmd>
                                  </p:childTnLst>
                                </p:cTn>
                              </p:par>
                            </p:childTnLst>
                          </p:cTn>
                        </p:par>
                      </p:childTnLst>
                    </p:cTn>
                  </p:par>
                </p:childTnLst>
              </p:cTn>
              <p:nextCondLst>
                <p:cond evt="onClick" delay="0">
                  <p:tgtEl>
                    <p:spTgt spid="38916"/>
                  </p:tgtEl>
                </p:cond>
              </p:nextCondLst>
            </p:seq>
          </p:childTnLst>
        </p:cTn>
      </p:par>
    </p:tnLst>
    <p:bldLst>
      <p:bldP spid="20275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907704" y="1628800"/>
            <a:ext cx="4668095" cy="4509120"/>
          </a:xfrm>
          <a:prstGeom prst="rect">
            <a:avLst/>
          </a:prstGeom>
        </p:spPr>
      </p:pic>
      <p:sp>
        <p:nvSpPr>
          <p:cNvPr id="203779" name="Text Box 3"/>
          <p:cNvSpPr txBox="1">
            <a:spLocks noChangeArrowheads="1"/>
          </p:cNvSpPr>
          <p:nvPr/>
        </p:nvSpPr>
        <p:spPr bwMode="auto">
          <a:xfrm>
            <a:off x="3492624" y="5445224"/>
            <a:ext cx="5543872"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4800" dirty="0" err="1">
                <a:latin typeface="XCCW Joined 6a" panose="03050602040000000000" pitchFamily="66" charset="0"/>
              </a:rPr>
              <a:t>C’est</a:t>
            </a:r>
            <a:r>
              <a:rPr lang="en-GB" altLang="en-US" sz="4800" dirty="0">
                <a:latin typeface="XCCW Joined 6a" panose="03050602040000000000" pitchFamily="66" charset="0"/>
              </a:rPr>
              <a:t> un cheval. </a:t>
            </a:r>
          </a:p>
        </p:txBody>
      </p:sp>
      <p:sp>
        <p:nvSpPr>
          <p:cNvPr id="39940" name="Text Box 4"/>
          <p:cNvSpPr txBox="1">
            <a:spLocks noChangeArrowheads="1"/>
          </p:cNvSpPr>
          <p:nvPr/>
        </p:nvSpPr>
        <p:spPr bwMode="auto">
          <a:xfrm>
            <a:off x="-108520" y="476672"/>
            <a:ext cx="914501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3600" dirty="0" err="1">
                <a:latin typeface="XCCW Joined 6a" panose="03050602040000000000" pitchFamily="66" charset="0"/>
              </a:rPr>
              <a:t>C’est</a:t>
            </a:r>
            <a:r>
              <a:rPr lang="en-GB" altLang="en-US" sz="3600" dirty="0">
                <a:latin typeface="XCCW Joined 6a" panose="03050602040000000000" pitchFamily="66" charset="0"/>
              </a:rPr>
              <a:t> un cheval </a:t>
            </a:r>
            <a:r>
              <a:rPr lang="en-GB" altLang="en-US" sz="3600" dirty="0" err="1">
                <a:latin typeface="XCCW Joined 6a" panose="03050602040000000000" pitchFamily="66" charset="0"/>
              </a:rPr>
              <a:t>ou</a:t>
            </a:r>
            <a:r>
              <a:rPr lang="en-GB" altLang="en-US" sz="3600" dirty="0">
                <a:latin typeface="XCCW Joined 6a" panose="03050602040000000000" pitchFamily="66" charset="0"/>
              </a:rPr>
              <a:t> un chat ?</a:t>
            </a:r>
          </a:p>
        </p:txBody>
      </p:sp>
      <p:pic>
        <p:nvPicPr>
          <p:cNvPr id="3" name="15.28.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413320" y="-56926"/>
            <a:ext cx="609600" cy="6096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03779"/>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4" name="15.28.2.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3"/>
                </p:tgtEl>
              </p:cMediaNode>
            </p:audio>
            <p:seq concurrent="1" nextAc="seek">
              <p:cTn id="8" restart="whenNotActive" fill="hold" evtFilter="cancelBubble" nodeType="interactiveSeq">
                <p:stCondLst>
                  <p:cond evt="onClick" delay="0">
                    <p:tgtEl>
                      <p:spTgt spid="39940"/>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2272" fill="hold"/>
                                        <p:tgtEl>
                                          <p:spTgt spid="3"/>
                                        </p:tgtEl>
                                      </p:cBhvr>
                                    </p:cmd>
                                  </p:childTnLst>
                                </p:cTn>
                              </p:par>
                            </p:childTnLst>
                          </p:cTn>
                        </p:par>
                      </p:childTnLst>
                    </p:cTn>
                  </p:par>
                </p:childTnLst>
              </p:cTn>
              <p:nextCondLst>
                <p:cond evt="onClick" delay="0">
                  <p:tgtEl>
                    <p:spTgt spid="39940"/>
                  </p:tgtEl>
                </p:cond>
              </p:nextCondLst>
            </p:seq>
          </p:childTnLst>
        </p:cTn>
      </p:par>
    </p:tnLst>
    <p:bldLst>
      <p:bldP spid="203779"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03" name="Text Box 3"/>
          <p:cNvSpPr txBox="1">
            <a:spLocks noChangeArrowheads="1"/>
          </p:cNvSpPr>
          <p:nvPr/>
        </p:nvSpPr>
        <p:spPr bwMode="auto">
          <a:xfrm>
            <a:off x="1619672" y="5344172"/>
            <a:ext cx="5778500"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4400" dirty="0" err="1">
                <a:latin typeface="XCCW Joined 6a" panose="03050602040000000000" pitchFamily="66" charset="0"/>
              </a:rPr>
              <a:t>C’est</a:t>
            </a:r>
            <a:r>
              <a:rPr lang="en-GB" altLang="en-US" sz="4400" dirty="0">
                <a:latin typeface="XCCW Joined 6a" panose="03050602040000000000" pitchFamily="66" charset="0"/>
              </a:rPr>
              <a:t> </a:t>
            </a:r>
            <a:r>
              <a:rPr lang="en-GB" altLang="en-US" sz="4400" dirty="0" err="1">
                <a:latin typeface="XCCW Joined 6a" panose="03050602040000000000" pitchFamily="66" charset="0"/>
              </a:rPr>
              <a:t>une</a:t>
            </a:r>
            <a:r>
              <a:rPr lang="en-GB" altLang="en-US" sz="4400" dirty="0">
                <a:latin typeface="XCCW Joined 6a" panose="03050602040000000000" pitchFamily="66" charset="0"/>
              </a:rPr>
              <a:t> </a:t>
            </a:r>
            <a:r>
              <a:rPr lang="en-GB" altLang="en-US" sz="4400" dirty="0" err="1">
                <a:latin typeface="XCCW Joined 6a" panose="03050602040000000000" pitchFamily="66" charset="0"/>
              </a:rPr>
              <a:t>grenouille</a:t>
            </a:r>
            <a:r>
              <a:rPr lang="en-GB" altLang="en-US" sz="4400" dirty="0">
                <a:latin typeface="XCCW Joined 6a" panose="03050602040000000000" pitchFamily="66" charset="0"/>
              </a:rPr>
              <a:t>. </a:t>
            </a:r>
          </a:p>
        </p:txBody>
      </p:sp>
      <p:sp>
        <p:nvSpPr>
          <p:cNvPr id="40964" name="Text Box 4"/>
          <p:cNvSpPr txBox="1">
            <a:spLocks noChangeArrowheads="1"/>
          </p:cNvSpPr>
          <p:nvPr/>
        </p:nvSpPr>
        <p:spPr bwMode="auto">
          <a:xfrm>
            <a:off x="179512" y="260648"/>
            <a:ext cx="878497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dirty="0" err="1">
                <a:latin typeface="XCCW Joined 6a" panose="03050602040000000000" pitchFamily="66" charset="0"/>
              </a:rPr>
              <a:t>C’est</a:t>
            </a:r>
            <a:r>
              <a:rPr lang="en-GB" altLang="en-US" dirty="0">
                <a:latin typeface="XCCW Joined 6a" panose="03050602040000000000" pitchFamily="66" charset="0"/>
              </a:rPr>
              <a:t> </a:t>
            </a:r>
            <a:r>
              <a:rPr lang="en-GB" altLang="en-US" dirty="0" err="1">
                <a:latin typeface="XCCW Joined 6a" panose="03050602040000000000" pitchFamily="66" charset="0"/>
              </a:rPr>
              <a:t>une</a:t>
            </a:r>
            <a:r>
              <a:rPr lang="en-GB" altLang="en-US" dirty="0">
                <a:latin typeface="XCCW Joined 6a" panose="03050602040000000000" pitchFamily="66" charset="0"/>
              </a:rPr>
              <a:t> </a:t>
            </a:r>
            <a:r>
              <a:rPr lang="en-GB" altLang="en-US" dirty="0" err="1">
                <a:latin typeface="XCCW Joined 6a" panose="03050602040000000000" pitchFamily="66" charset="0"/>
              </a:rPr>
              <a:t>grenouille</a:t>
            </a:r>
            <a:r>
              <a:rPr lang="en-GB" altLang="en-US" dirty="0">
                <a:latin typeface="XCCW Joined 6a" panose="03050602040000000000" pitchFamily="66" charset="0"/>
              </a:rPr>
              <a:t> </a:t>
            </a:r>
            <a:r>
              <a:rPr lang="en-GB" altLang="en-US" dirty="0" err="1">
                <a:latin typeface="XCCW Joined 6a" panose="03050602040000000000" pitchFamily="66" charset="0"/>
              </a:rPr>
              <a:t>ou</a:t>
            </a:r>
            <a:r>
              <a:rPr lang="en-GB" altLang="en-US" dirty="0">
                <a:latin typeface="XCCW Joined 6a" panose="03050602040000000000" pitchFamily="66" charset="0"/>
              </a:rPr>
              <a:t> un ours ?</a:t>
            </a:r>
          </a:p>
        </p:txBody>
      </p:sp>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699792" y="997676"/>
            <a:ext cx="4144899" cy="4194243"/>
          </a:xfrm>
          <a:prstGeom prst="rect">
            <a:avLst/>
          </a:prstGeom>
        </p:spPr>
      </p:pic>
      <p:pic>
        <p:nvPicPr>
          <p:cNvPr id="3" name="15.29.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304800" y="277854"/>
            <a:ext cx="609600" cy="6096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0480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4" name="15.29.2.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3"/>
                </p:tgtEl>
              </p:cMediaNode>
            </p:audio>
            <p:seq concurrent="1" nextAc="seek">
              <p:cTn id="8" restart="whenNotActive" fill="hold" evtFilter="cancelBubble" nodeType="interactiveSeq">
                <p:stCondLst>
                  <p:cond evt="onClick" delay="0">
                    <p:tgtEl>
                      <p:spTgt spid="40964"/>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2481" fill="hold"/>
                                        <p:tgtEl>
                                          <p:spTgt spid="3"/>
                                        </p:tgtEl>
                                      </p:cBhvr>
                                    </p:cmd>
                                  </p:childTnLst>
                                </p:cTn>
                              </p:par>
                            </p:childTnLst>
                          </p:cTn>
                        </p:par>
                      </p:childTnLst>
                    </p:cTn>
                  </p:par>
                </p:childTnLst>
              </p:cTn>
              <p:nextCondLst>
                <p:cond evt="onClick" delay="0">
                  <p:tgtEl>
                    <p:spTgt spid="40964"/>
                  </p:tgtEl>
                </p:cond>
              </p:nextCondLst>
            </p:seq>
          </p:childTnLst>
        </p:cTn>
      </p:par>
    </p:tnLst>
    <p:bldLst>
      <p:bldP spid="20480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827" name="Text Box 3"/>
          <p:cNvSpPr txBox="1">
            <a:spLocks noChangeArrowheads="1"/>
          </p:cNvSpPr>
          <p:nvPr/>
        </p:nvSpPr>
        <p:spPr bwMode="auto">
          <a:xfrm>
            <a:off x="1475656" y="4869160"/>
            <a:ext cx="5833864"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4800" dirty="0" err="1">
                <a:latin typeface="XCCW Joined 6a" panose="03050602040000000000" pitchFamily="66" charset="0"/>
              </a:rPr>
              <a:t>C’est</a:t>
            </a:r>
            <a:r>
              <a:rPr lang="en-GB" altLang="en-US" sz="4800" dirty="0">
                <a:latin typeface="XCCW Joined 6a" panose="03050602040000000000" pitchFamily="66" charset="0"/>
              </a:rPr>
              <a:t> un mouton. </a:t>
            </a:r>
          </a:p>
        </p:txBody>
      </p:sp>
      <p:sp>
        <p:nvSpPr>
          <p:cNvPr id="41988" name="Text Box 4"/>
          <p:cNvSpPr txBox="1">
            <a:spLocks noChangeArrowheads="1"/>
          </p:cNvSpPr>
          <p:nvPr/>
        </p:nvSpPr>
        <p:spPr bwMode="auto">
          <a:xfrm>
            <a:off x="146137" y="620688"/>
            <a:ext cx="8890359"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en-GB" altLang="en-US" sz="3600" dirty="0" err="1">
                <a:latin typeface="XCCW Joined 6a" panose="03050602040000000000" pitchFamily="66" charset="0"/>
              </a:rPr>
              <a:t>C’est</a:t>
            </a:r>
            <a:r>
              <a:rPr lang="en-GB" altLang="en-US" sz="3600" dirty="0">
                <a:latin typeface="XCCW Joined 6a" panose="03050602040000000000" pitchFamily="66" charset="0"/>
              </a:rPr>
              <a:t> un mouton </a:t>
            </a:r>
            <a:r>
              <a:rPr lang="en-GB" altLang="en-US" sz="3600" dirty="0" err="1">
                <a:latin typeface="XCCW Joined 6a" panose="03050602040000000000" pitchFamily="66" charset="0"/>
              </a:rPr>
              <a:t>ou</a:t>
            </a:r>
            <a:r>
              <a:rPr lang="en-GB" altLang="en-US" sz="3600" dirty="0">
                <a:latin typeface="XCCW Joined 6a" panose="03050602040000000000" pitchFamily="66" charset="0"/>
              </a:rPr>
              <a:t> un </a:t>
            </a:r>
            <a:r>
              <a:rPr lang="en-GB" altLang="en-US" sz="3600" dirty="0" err="1">
                <a:latin typeface="XCCW Joined 6a" panose="03050602040000000000" pitchFamily="66" charset="0"/>
              </a:rPr>
              <a:t>poisson</a:t>
            </a:r>
            <a:r>
              <a:rPr lang="en-GB" altLang="en-US" sz="3600" dirty="0">
                <a:latin typeface="XCCW Joined 6a" panose="03050602040000000000" pitchFamily="66" charset="0"/>
              </a:rPr>
              <a:t> ?</a:t>
            </a:r>
          </a:p>
        </p:txBody>
      </p:sp>
      <p:pic>
        <p:nvPicPr>
          <p:cNvPr id="2" name="Picture 1"/>
          <p:cNvPicPr>
            <a:picLocks noChangeAspect="1"/>
          </p:cNvPicPr>
          <p:nvPr/>
        </p:nvPicPr>
        <p:blipFill rotWithShape="1">
          <a:blip r:embed="rId5">
            <a:extLst>
              <a:ext uri="{28A0092B-C50C-407E-A947-70E740481C1C}">
                <a14:useLocalDpi xmlns:a14="http://schemas.microsoft.com/office/drawing/2010/main" val="0"/>
              </a:ext>
            </a:extLst>
          </a:blip>
          <a:srcRect r="19057"/>
          <a:stretch/>
        </p:blipFill>
        <p:spPr>
          <a:xfrm>
            <a:off x="2944456" y="1531853"/>
            <a:ext cx="3181863" cy="3125122"/>
          </a:xfrm>
          <a:prstGeom prst="rect">
            <a:avLst/>
          </a:prstGeom>
        </p:spPr>
      </p:pic>
      <p:pic>
        <p:nvPicPr>
          <p:cNvPr id="3" name="15.30.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8520" y="11088"/>
            <a:ext cx="609600" cy="6096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05827"/>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4" name="15.30.2.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3"/>
                </p:tgtEl>
              </p:cMediaNode>
            </p:audio>
            <p:seq concurrent="1" nextAc="seek">
              <p:cTn id="8" restart="whenNotActive" fill="hold" evtFilter="cancelBubble" nodeType="interactiveSeq">
                <p:stCondLst>
                  <p:cond evt="onClick" delay="0">
                    <p:tgtEl>
                      <p:spTgt spid="41988"/>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2586" fill="hold"/>
                                        <p:tgtEl>
                                          <p:spTgt spid="3"/>
                                        </p:tgtEl>
                                      </p:cBhvr>
                                    </p:cmd>
                                  </p:childTnLst>
                                </p:cTn>
                              </p:par>
                            </p:childTnLst>
                          </p:cTn>
                        </p:par>
                      </p:childTnLst>
                    </p:cTn>
                  </p:par>
                </p:childTnLst>
              </p:cTn>
              <p:nextCondLst>
                <p:cond evt="onClick" delay="0">
                  <p:tgtEl>
                    <p:spTgt spid="41988"/>
                  </p:tgtEl>
                </p:cond>
              </p:nextCondLst>
            </p:seq>
          </p:childTnLst>
        </p:cTn>
      </p:par>
    </p:tnLst>
    <p:bldLst>
      <p:bldP spid="205827"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ext Box 2">
            <a:hlinkClick r:id="" action="ppaction://noaction">
              <a:snd r:embed="rId3" name="15.31_Bataille.wav"/>
            </a:hlinkClick>
          </p:cNvPr>
          <p:cNvSpPr txBox="1">
            <a:spLocks noChangeArrowheads="1"/>
          </p:cNvSpPr>
          <p:nvPr/>
        </p:nvSpPr>
        <p:spPr bwMode="auto">
          <a:xfrm>
            <a:off x="1763688" y="2132856"/>
            <a:ext cx="5471814"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6000" b="1" dirty="0" smtClean="0">
                <a:latin typeface="XCCW Joined 6a" panose="03050602040000000000" pitchFamily="66" charset="0"/>
                <a:ea typeface="Dotum" panose="020B0600000101010101" pitchFamily="34" charset="-127"/>
              </a:rPr>
              <a:t>BATAILLE!</a:t>
            </a:r>
            <a:endParaRPr lang="en-GB" altLang="en-US" sz="6000" b="1" dirty="0">
              <a:latin typeface="XCCW Joined 6a" panose="03050602040000000000" pitchFamily="66" charset="0"/>
              <a:ea typeface="Dotum" panose="020B0600000101010101" pitchFamily="34" charset="-127"/>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AutoShape 2"/>
          <p:cNvSpPr>
            <a:spLocks noChangeArrowheads="1"/>
          </p:cNvSpPr>
          <p:nvPr/>
        </p:nvSpPr>
        <p:spPr bwMode="auto">
          <a:xfrm>
            <a:off x="827088" y="1268413"/>
            <a:ext cx="3024187" cy="4246562"/>
          </a:xfrm>
          <a:prstGeom prst="roundRect">
            <a:avLst>
              <a:gd name="adj" fmla="val 16667"/>
            </a:avLst>
          </a:prstGeom>
          <a:solidFill>
            <a:schemeClr val="bg1"/>
          </a:solidFill>
          <a:ln w="31750">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sp>
        <p:nvSpPr>
          <p:cNvPr id="45059" name="AutoShape 3"/>
          <p:cNvSpPr>
            <a:spLocks noChangeArrowheads="1"/>
          </p:cNvSpPr>
          <p:nvPr/>
        </p:nvSpPr>
        <p:spPr bwMode="auto">
          <a:xfrm>
            <a:off x="5292725" y="1270000"/>
            <a:ext cx="3024188" cy="4246563"/>
          </a:xfrm>
          <a:prstGeom prst="roundRect">
            <a:avLst>
              <a:gd name="adj" fmla="val 16667"/>
            </a:avLst>
          </a:prstGeom>
          <a:solidFill>
            <a:srgbClr val="0000FF"/>
          </a:solidFill>
          <a:ln w="31750">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sp>
        <p:nvSpPr>
          <p:cNvPr id="207877" name="Rectangle 5">
            <a:hlinkClick r:id="" action="ppaction://noaction">
              <a:snd r:embed="rId4" name="pato.wav"/>
            </a:hlinkClick>
          </p:cNvPr>
          <p:cNvSpPr>
            <a:spLocks noChangeArrowheads="1"/>
          </p:cNvSpPr>
          <p:nvPr/>
        </p:nvSpPr>
        <p:spPr bwMode="auto">
          <a:xfrm>
            <a:off x="5364163" y="3068638"/>
            <a:ext cx="2879725" cy="720725"/>
          </a:xfrm>
          <a:prstGeom prst="rect">
            <a:avLst/>
          </a:prstGeom>
          <a:solidFill>
            <a:schemeClr val="bg1"/>
          </a:solidFill>
          <a:ln w="38100">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4800" dirty="0"/>
              <a:t>un </a:t>
            </a:r>
            <a:r>
              <a:rPr lang="en-GB" altLang="en-US" sz="4800" dirty="0" err="1"/>
              <a:t>chien</a:t>
            </a:r>
            <a:endParaRPr lang="en-GB" altLang="en-US" sz="4800" dirty="0"/>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323280" y="2271230"/>
            <a:ext cx="2240608" cy="2150984"/>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07877"/>
                                        </p:tgtEl>
                                        <p:attrNameLst>
                                          <p:attrName>style.visibility</p:attrName>
                                        </p:attrNameLst>
                                      </p:cBhvr>
                                      <p:to>
                                        <p:strVal val="visible"/>
                                      </p:to>
                                    </p:set>
                                    <p:animEffect transition="in" filter="wipe(left)">
                                      <p:cBhvr>
                                        <p:cTn id="7" dur="500"/>
                                        <p:tgtEl>
                                          <p:spTgt spid="207877"/>
                                        </p:tgtEl>
                                      </p:cBhvr>
                                    </p:animEffect>
                                  </p:childTnLst>
                                  <p:subTnLst>
                                    <p:audio>
                                      <p:cMediaNode>
                                        <p:cTn display="0" masterRel="sameClick">
                                          <p:stCondLst>
                                            <p:cond evt="begin" delay="0">
                                              <p:tn val="5"/>
                                            </p:cond>
                                          </p:stCondLst>
                                          <p:endCondLst>
                                            <p:cond evt="onStopAudio" delay="0">
                                              <p:tgtEl>
                                                <p:sldTgt/>
                                              </p:tgtEl>
                                            </p:cond>
                                          </p:endCondLst>
                                        </p:cTn>
                                        <p:tgtEl>
                                          <p:sndTgt r:embed="rId3" name="15_un_chien.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7877"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AutoShape 2"/>
          <p:cNvSpPr>
            <a:spLocks noChangeArrowheads="1"/>
          </p:cNvSpPr>
          <p:nvPr/>
        </p:nvSpPr>
        <p:spPr bwMode="auto">
          <a:xfrm>
            <a:off x="827088" y="1268413"/>
            <a:ext cx="3024187" cy="4246562"/>
          </a:xfrm>
          <a:prstGeom prst="roundRect">
            <a:avLst>
              <a:gd name="adj" fmla="val 16667"/>
            </a:avLst>
          </a:prstGeom>
          <a:solidFill>
            <a:schemeClr val="bg1"/>
          </a:solidFill>
          <a:ln w="31750">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sp>
        <p:nvSpPr>
          <p:cNvPr id="46083" name="AutoShape 3"/>
          <p:cNvSpPr>
            <a:spLocks noChangeArrowheads="1"/>
          </p:cNvSpPr>
          <p:nvPr/>
        </p:nvSpPr>
        <p:spPr bwMode="auto">
          <a:xfrm>
            <a:off x="5292725" y="1270000"/>
            <a:ext cx="3024188" cy="4246563"/>
          </a:xfrm>
          <a:prstGeom prst="roundRect">
            <a:avLst>
              <a:gd name="adj" fmla="val 16667"/>
            </a:avLst>
          </a:prstGeom>
          <a:solidFill>
            <a:srgbClr val="0000FF"/>
          </a:solidFill>
          <a:ln w="31750">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sp>
        <p:nvSpPr>
          <p:cNvPr id="208901" name="Rectangle 5">
            <a:hlinkClick r:id="" action="ppaction://noaction">
              <a:snd r:embed="rId3" name="caballo.wav"/>
            </a:hlinkClick>
          </p:cNvPr>
          <p:cNvSpPr>
            <a:spLocks noChangeArrowheads="1"/>
          </p:cNvSpPr>
          <p:nvPr/>
        </p:nvSpPr>
        <p:spPr bwMode="auto">
          <a:xfrm>
            <a:off x="5364163" y="3068638"/>
            <a:ext cx="2879725" cy="720725"/>
          </a:xfrm>
          <a:prstGeom prst="rect">
            <a:avLst/>
          </a:prstGeom>
          <a:solidFill>
            <a:schemeClr val="bg1"/>
          </a:solidFill>
          <a:ln w="38100">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4400"/>
              <a:t>un cheval </a:t>
            </a:r>
          </a:p>
        </p:txBody>
      </p:sp>
      <p:pic>
        <p:nvPicPr>
          <p:cNvPr id="6" name="Picture 5"/>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852421" y="1769331"/>
            <a:ext cx="2910931" cy="2811797"/>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08901"/>
                                        </p:tgtEl>
                                        <p:attrNameLst>
                                          <p:attrName>style.visibility</p:attrName>
                                        </p:attrNameLst>
                                      </p:cBhvr>
                                      <p:to>
                                        <p:strVal val="visible"/>
                                      </p:to>
                                    </p:set>
                                    <p:animEffect transition="in" filter="wipe(left)">
                                      <p:cBhvr>
                                        <p:cTn id="7" dur="500"/>
                                        <p:tgtEl>
                                          <p:spTgt spid="208901"/>
                                        </p:tgtEl>
                                      </p:cBhvr>
                                    </p:animEffect>
                                  </p:childTnLst>
                                  <p:subTnLst>
                                    <p:audio>
                                      <p:cMediaNode>
                                        <p:cTn display="0" masterRel="sameClick">
                                          <p:stCondLst>
                                            <p:cond evt="begin" delay="0">
                                              <p:tn val="5"/>
                                            </p:cond>
                                          </p:stCondLst>
                                          <p:endCondLst>
                                            <p:cond evt="onStopAudio" delay="0">
                                              <p:tgtEl>
                                                <p:sldTgt/>
                                              </p:tgtEl>
                                            </p:cond>
                                          </p:endCondLst>
                                        </p:cTn>
                                        <p:tgtEl>
                                          <p:sndTgt r:embed="rId2" name="15_un_cheval.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8901"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AutoShape 2"/>
          <p:cNvSpPr>
            <a:spLocks noChangeArrowheads="1"/>
          </p:cNvSpPr>
          <p:nvPr/>
        </p:nvSpPr>
        <p:spPr bwMode="auto">
          <a:xfrm>
            <a:off x="827088" y="1268413"/>
            <a:ext cx="3024187" cy="4246562"/>
          </a:xfrm>
          <a:prstGeom prst="roundRect">
            <a:avLst>
              <a:gd name="adj" fmla="val 16667"/>
            </a:avLst>
          </a:prstGeom>
          <a:solidFill>
            <a:schemeClr val="bg1"/>
          </a:solidFill>
          <a:ln w="31750">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sp>
        <p:nvSpPr>
          <p:cNvPr id="47107" name="AutoShape 3"/>
          <p:cNvSpPr>
            <a:spLocks noChangeArrowheads="1"/>
          </p:cNvSpPr>
          <p:nvPr/>
        </p:nvSpPr>
        <p:spPr bwMode="auto">
          <a:xfrm>
            <a:off x="5292725" y="1270000"/>
            <a:ext cx="3024188" cy="4246563"/>
          </a:xfrm>
          <a:prstGeom prst="roundRect">
            <a:avLst>
              <a:gd name="adj" fmla="val 16667"/>
            </a:avLst>
          </a:prstGeom>
          <a:solidFill>
            <a:srgbClr val="FF0000"/>
          </a:solidFill>
          <a:ln w="31750">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sp>
        <p:nvSpPr>
          <p:cNvPr id="209925" name="Rectangle 5">
            <a:hlinkClick r:id="" action="ppaction://noaction">
              <a:snd r:embed="rId4" name="rana.wav"/>
            </a:hlinkClick>
          </p:cNvPr>
          <p:cNvSpPr>
            <a:spLocks noChangeArrowheads="1"/>
          </p:cNvSpPr>
          <p:nvPr/>
        </p:nvSpPr>
        <p:spPr bwMode="auto">
          <a:xfrm>
            <a:off x="5364163" y="3040063"/>
            <a:ext cx="2879725" cy="720725"/>
          </a:xfrm>
          <a:prstGeom prst="rect">
            <a:avLst/>
          </a:prstGeom>
          <a:solidFill>
            <a:schemeClr val="bg1"/>
          </a:solidFill>
          <a:ln w="38100">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dirty="0" err="1" smtClean="0"/>
              <a:t>une</a:t>
            </a:r>
            <a:r>
              <a:rPr lang="en-GB" altLang="en-US" dirty="0" smtClean="0"/>
              <a:t> </a:t>
            </a:r>
            <a:r>
              <a:rPr lang="en-GB" altLang="en-US" dirty="0" err="1"/>
              <a:t>grenouille</a:t>
            </a:r>
            <a:endParaRPr lang="en-GB" altLang="en-US" dirty="0"/>
          </a:p>
        </p:txBody>
      </p:sp>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27088" y="2204864"/>
            <a:ext cx="2676030" cy="2707887"/>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09925"/>
                                        </p:tgtEl>
                                        <p:attrNameLst>
                                          <p:attrName>style.visibility</p:attrName>
                                        </p:attrNameLst>
                                      </p:cBhvr>
                                      <p:to>
                                        <p:strVal val="visible"/>
                                      </p:to>
                                    </p:set>
                                    <p:animEffect transition="in" filter="wipe(left)">
                                      <p:cBhvr>
                                        <p:cTn id="7" dur="500"/>
                                        <p:tgtEl>
                                          <p:spTgt spid="209925"/>
                                        </p:tgtEl>
                                      </p:cBhvr>
                                    </p:animEffect>
                                  </p:childTnLst>
                                  <p:subTnLst>
                                    <p:audio>
                                      <p:cMediaNode>
                                        <p:cTn display="0" masterRel="sameClick">
                                          <p:stCondLst>
                                            <p:cond evt="begin" delay="0">
                                              <p:tn val="5"/>
                                            </p:cond>
                                          </p:stCondLst>
                                          <p:endCondLst>
                                            <p:cond evt="onStopAudio" delay="0">
                                              <p:tgtEl>
                                                <p:sldTgt/>
                                              </p:tgtEl>
                                            </p:cond>
                                          </p:endCondLst>
                                        </p:cTn>
                                        <p:tgtEl>
                                          <p:sndTgt r:embed="rId3" name="15_une_grenouill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9925"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AutoShape 2"/>
          <p:cNvSpPr>
            <a:spLocks noChangeArrowheads="1"/>
          </p:cNvSpPr>
          <p:nvPr/>
        </p:nvSpPr>
        <p:spPr bwMode="auto">
          <a:xfrm>
            <a:off x="827088" y="1268413"/>
            <a:ext cx="3024187" cy="4246562"/>
          </a:xfrm>
          <a:prstGeom prst="roundRect">
            <a:avLst>
              <a:gd name="adj" fmla="val 16667"/>
            </a:avLst>
          </a:prstGeom>
          <a:solidFill>
            <a:schemeClr val="bg1"/>
          </a:solidFill>
          <a:ln w="31750">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sp>
        <p:nvSpPr>
          <p:cNvPr id="48131" name="AutoShape 3"/>
          <p:cNvSpPr>
            <a:spLocks noChangeArrowheads="1"/>
          </p:cNvSpPr>
          <p:nvPr/>
        </p:nvSpPr>
        <p:spPr bwMode="auto">
          <a:xfrm>
            <a:off x="5292725" y="1270000"/>
            <a:ext cx="3024188" cy="4246563"/>
          </a:xfrm>
          <a:prstGeom prst="roundRect">
            <a:avLst>
              <a:gd name="adj" fmla="val 16667"/>
            </a:avLst>
          </a:prstGeom>
          <a:solidFill>
            <a:srgbClr val="0000FF"/>
          </a:solidFill>
          <a:ln w="31750">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sp>
        <p:nvSpPr>
          <p:cNvPr id="210949" name="Rectangle 5">
            <a:hlinkClick r:id="" action="ppaction://noaction">
              <a:snd r:embed="rId3" name="pajaro.wav"/>
            </a:hlinkClick>
          </p:cNvPr>
          <p:cNvSpPr>
            <a:spLocks noChangeArrowheads="1"/>
          </p:cNvSpPr>
          <p:nvPr/>
        </p:nvSpPr>
        <p:spPr bwMode="auto">
          <a:xfrm>
            <a:off x="5364163" y="3068638"/>
            <a:ext cx="2879725" cy="720725"/>
          </a:xfrm>
          <a:prstGeom prst="rect">
            <a:avLst/>
          </a:prstGeom>
          <a:solidFill>
            <a:schemeClr val="bg1"/>
          </a:solidFill>
          <a:ln w="38100">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4800" dirty="0"/>
              <a:t>un ours </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25511" y="2602636"/>
            <a:ext cx="2373105" cy="157811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10949"/>
                                        </p:tgtEl>
                                        <p:attrNameLst>
                                          <p:attrName>style.visibility</p:attrName>
                                        </p:attrNameLst>
                                      </p:cBhvr>
                                      <p:to>
                                        <p:strVal val="visible"/>
                                      </p:to>
                                    </p:set>
                                    <p:animEffect transition="in" filter="wipe(left)">
                                      <p:cBhvr>
                                        <p:cTn id="7" dur="500"/>
                                        <p:tgtEl>
                                          <p:spTgt spid="210949"/>
                                        </p:tgtEl>
                                      </p:cBhvr>
                                    </p:animEffect>
                                  </p:childTnLst>
                                  <p:subTnLst>
                                    <p:audio>
                                      <p:cMediaNode>
                                        <p:cTn display="0" masterRel="sameClick">
                                          <p:stCondLst>
                                            <p:cond evt="begin" delay="0">
                                              <p:tn val="5"/>
                                            </p:cond>
                                          </p:stCondLst>
                                          <p:endCondLst>
                                            <p:cond evt="onStopAudio" delay="0">
                                              <p:tgtEl>
                                                <p:sldTgt/>
                                              </p:tgtEl>
                                            </p:cond>
                                          </p:endCondLst>
                                        </p:cTn>
                                        <p:tgtEl>
                                          <p:sndTgt r:embed="rId2" name="15_un_our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0949"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AutoShape 2"/>
          <p:cNvSpPr>
            <a:spLocks noChangeArrowheads="1"/>
          </p:cNvSpPr>
          <p:nvPr/>
        </p:nvSpPr>
        <p:spPr bwMode="auto">
          <a:xfrm>
            <a:off x="827088" y="1268413"/>
            <a:ext cx="3024187" cy="4246562"/>
          </a:xfrm>
          <a:prstGeom prst="roundRect">
            <a:avLst>
              <a:gd name="adj" fmla="val 16667"/>
            </a:avLst>
          </a:prstGeom>
          <a:solidFill>
            <a:schemeClr val="bg1"/>
          </a:solidFill>
          <a:ln w="31750">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sp>
        <p:nvSpPr>
          <p:cNvPr id="49155" name="AutoShape 3"/>
          <p:cNvSpPr>
            <a:spLocks noChangeArrowheads="1"/>
          </p:cNvSpPr>
          <p:nvPr/>
        </p:nvSpPr>
        <p:spPr bwMode="auto">
          <a:xfrm>
            <a:off x="5292725" y="1270000"/>
            <a:ext cx="3024188" cy="4246563"/>
          </a:xfrm>
          <a:prstGeom prst="roundRect">
            <a:avLst>
              <a:gd name="adj" fmla="val 16667"/>
            </a:avLst>
          </a:prstGeom>
          <a:solidFill>
            <a:srgbClr val="0000FF"/>
          </a:solidFill>
          <a:ln w="31750">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sp>
        <p:nvSpPr>
          <p:cNvPr id="211973" name="Rectangle 5">
            <a:hlinkClick r:id="" action="ppaction://noaction">
              <a:snd r:embed="rId3" name="oso.wav"/>
            </a:hlinkClick>
          </p:cNvPr>
          <p:cNvSpPr>
            <a:spLocks noChangeArrowheads="1"/>
          </p:cNvSpPr>
          <p:nvPr/>
        </p:nvSpPr>
        <p:spPr bwMode="auto">
          <a:xfrm>
            <a:off x="5364163" y="3068638"/>
            <a:ext cx="2879725" cy="720725"/>
          </a:xfrm>
          <a:prstGeom prst="rect">
            <a:avLst/>
          </a:prstGeom>
          <a:solidFill>
            <a:schemeClr val="bg1"/>
          </a:solidFill>
          <a:ln w="38100">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4800" dirty="0"/>
              <a:t>un </a:t>
            </a:r>
            <a:r>
              <a:rPr lang="en-GB" altLang="en-US" sz="4800" dirty="0" err="1"/>
              <a:t>oiseau</a:t>
            </a:r>
            <a:r>
              <a:rPr lang="en-GB" altLang="en-US" sz="4800" dirty="0"/>
              <a:t> </a:t>
            </a:r>
          </a:p>
        </p:txBody>
      </p:sp>
      <p:pic>
        <p:nvPicPr>
          <p:cNvPr id="2" name="Picture 1"/>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043608" y="1423707"/>
            <a:ext cx="2764462" cy="337344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11973"/>
                                        </p:tgtEl>
                                        <p:attrNameLst>
                                          <p:attrName>style.visibility</p:attrName>
                                        </p:attrNameLst>
                                      </p:cBhvr>
                                      <p:to>
                                        <p:strVal val="visible"/>
                                      </p:to>
                                    </p:set>
                                    <p:animEffect transition="in" filter="wipe(left)">
                                      <p:cBhvr>
                                        <p:cTn id="7" dur="500"/>
                                        <p:tgtEl>
                                          <p:spTgt spid="211973"/>
                                        </p:tgtEl>
                                      </p:cBhvr>
                                    </p:animEffect>
                                  </p:childTnLst>
                                  <p:subTnLst>
                                    <p:audio>
                                      <p:cMediaNode>
                                        <p:cTn display="0" masterRel="sameClick">
                                          <p:stCondLst>
                                            <p:cond evt="begin" delay="0">
                                              <p:tn val="5"/>
                                            </p:cond>
                                          </p:stCondLst>
                                          <p:endCondLst>
                                            <p:cond evt="onStopAudio" delay="0">
                                              <p:tgtEl>
                                                <p:sldTgt/>
                                              </p:tgtEl>
                                            </p:cond>
                                          </p:endCondLst>
                                        </p:cTn>
                                        <p:tgtEl>
                                          <p:sndTgt r:embed="rId2" name="15_un_oiseau.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1973"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AutoShape 2"/>
          <p:cNvSpPr>
            <a:spLocks noChangeArrowheads="1"/>
          </p:cNvSpPr>
          <p:nvPr/>
        </p:nvSpPr>
        <p:spPr bwMode="auto">
          <a:xfrm>
            <a:off x="827088" y="1268413"/>
            <a:ext cx="3024187" cy="4246562"/>
          </a:xfrm>
          <a:prstGeom prst="roundRect">
            <a:avLst>
              <a:gd name="adj" fmla="val 16667"/>
            </a:avLst>
          </a:prstGeom>
          <a:solidFill>
            <a:schemeClr val="bg1"/>
          </a:solidFill>
          <a:ln w="31750">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sp>
        <p:nvSpPr>
          <p:cNvPr id="50180" name="AutoShape 4"/>
          <p:cNvSpPr>
            <a:spLocks noChangeArrowheads="1"/>
          </p:cNvSpPr>
          <p:nvPr/>
        </p:nvSpPr>
        <p:spPr bwMode="auto">
          <a:xfrm>
            <a:off x="5292725" y="1270000"/>
            <a:ext cx="3024188" cy="4246563"/>
          </a:xfrm>
          <a:prstGeom prst="roundRect">
            <a:avLst>
              <a:gd name="adj" fmla="val 16667"/>
            </a:avLst>
          </a:prstGeom>
          <a:solidFill>
            <a:srgbClr val="0000FF"/>
          </a:solidFill>
          <a:ln w="31750">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sp>
        <p:nvSpPr>
          <p:cNvPr id="212997" name="Rectangle 5">
            <a:hlinkClick r:id="" action="ppaction://noaction">
              <a:snd r:embed="rId3" name="gato.wav"/>
            </a:hlinkClick>
          </p:cNvPr>
          <p:cNvSpPr>
            <a:spLocks noChangeArrowheads="1"/>
          </p:cNvSpPr>
          <p:nvPr/>
        </p:nvSpPr>
        <p:spPr bwMode="auto">
          <a:xfrm>
            <a:off x="5364163" y="2995613"/>
            <a:ext cx="2879725" cy="720725"/>
          </a:xfrm>
          <a:prstGeom prst="rect">
            <a:avLst/>
          </a:prstGeom>
          <a:solidFill>
            <a:schemeClr val="bg1"/>
          </a:solidFill>
          <a:ln w="38100">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4800"/>
              <a:t>un chien </a:t>
            </a:r>
          </a:p>
        </p:txBody>
      </p:sp>
      <p:pic>
        <p:nvPicPr>
          <p:cNvPr id="2" name="Picture 1"/>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836350" y="2636912"/>
            <a:ext cx="3118755" cy="169054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12997"/>
                                        </p:tgtEl>
                                        <p:attrNameLst>
                                          <p:attrName>style.visibility</p:attrName>
                                        </p:attrNameLst>
                                      </p:cBhvr>
                                      <p:to>
                                        <p:strVal val="visible"/>
                                      </p:to>
                                    </p:set>
                                    <p:animEffect transition="in" filter="wipe(left)">
                                      <p:cBhvr>
                                        <p:cTn id="7" dur="500"/>
                                        <p:tgtEl>
                                          <p:spTgt spid="212997"/>
                                        </p:tgtEl>
                                      </p:cBhvr>
                                    </p:animEffect>
                                  </p:childTnLst>
                                  <p:subTnLst>
                                    <p:audio>
                                      <p:cMediaNode>
                                        <p:cTn display="0" masterRel="sameClick">
                                          <p:stCondLst>
                                            <p:cond evt="begin" delay="0">
                                              <p:tn val="5"/>
                                            </p:cond>
                                          </p:stCondLst>
                                          <p:endCondLst>
                                            <p:cond evt="onStopAudio" delay="0">
                                              <p:tgtEl>
                                                <p:sldTgt/>
                                              </p:tgtEl>
                                            </p:cond>
                                          </p:endCondLst>
                                        </p:cTn>
                                        <p:tgtEl>
                                          <p:sndTgt r:embed="rId2" name="15_un_chien.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2997"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AutoShape 2"/>
          <p:cNvSpPr>
            <a:spLocks noChangeArrowheads="1"/>
          </p:cNvSpPr>
          <p:nvPr/>
        </p:nvSpPr>
        <p:spPr bwMode="auto">
          <a:xfrm>
            <a:off x="827088" y="1268413"/>
            <a:ext cx="3024187" cy="4246562"/>
          </a:xfrm>
          <a:prstGeom prst="roundRect">
            <a:avLst>
              <a:gd name="adj" fmla="val 16667"/>
            </a:avLst>
          </a:prstGeom>
          <a:solidFill>
            <a:schemeClr val="bg1"/>
          </a:solidFill>
          <a:ln w="31750">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sp>
        <p:nvSpPr>
          <p:cNvPr id="51203" name="AutoShape 3"/>
          <p:cNvSpPr>
            <a:spLocks noChangeArrowheads="1"/>
          </p:cNvSpPr>
          <p:nvPr/>
        </p:nvSpPr>
        <p:spPr bwMode="auto">
          <a:xfrm>
            <a:off x="5292725" y="1270000"/>
            <a:ext cx="3024188" cy="4246563"/>
          </a:xfrm>
          <a:prstGeom prst="roundRect">
            <a:avLst>
              <a:gd name="adj" fmla="val 16667"/>
            </a:avLst>
          </a:prstGeom>
          <a:solidFill>
            <a:srgbClr val="0000FF"/>
          </a:solidFill>
          <a:ln w="31750">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sp>
        <p:nvSpPr>
          <p:cNvPr id="214021" name="Rectangle 5">
            <a:hlinkClick r:id="" action="ppaction://noaction">
              <a:snd r:embed="rId3" name="pato.wav"/>
            </a:hlinkClick>
          </p:cNvPr>
          <p:cNvSpPr>
            <a:spLocks noChangeArrowheads="1"/>
          </p:cNvSpPr>
          <p:nvPr/>
        </p:nvSpPr>
        <p:spPr bwMode="auto">
          <a:xfrm>
            <a:off x="5364163" y="3040063"/>
            <a:ext cx="2879725" cy="720725"/>
          </a:xfrm>
          <a:prstGeom prst="rect">
            <a:avLst/>
          </a:prstGeom>
          <a:solidFill>
            <a:schemeClr val="bg1"/>
          </a:solidFill>
          <a:ln w="38100">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4800" dirty="0" smtClean="0"/>
              <a:t>un </a:t>
            </a:r>
            <a:r>
              <a:rPr lang="en-GB" altLang="en-US" sz="4800" dirty="0"/>
              <a:t>canard</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59632" y="2564904"/>
            <a:ext cx="2081224" cy="2088232"/>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14021"/>
                                        </p:tgtEl>
                                        <p:attrNameLst>
                                          <p:attrName>style.visibility</p:attrName>
                                        </p:attrNameLst>
                                      </p:cBhvr>
                                      <p:to>
                                        <p:strVal val="visible"/>
                                      </p:to>
                                    </p:set>
                                    <p:animEffect transition="in" filter="wipe(left)">
                                      <p:cBhvr>
                                        <p:cTn id="7" dur="500"/>
                                        <p:tgtEl>
                                          <p:spTgt spid="214021"/>
                                        </p:tgtEl>
                                      </p:cBhvr>
                                    </p:animEffect>
                                  </p:childTnLst>
                                  <p:subTnLst>
                                    <p:audio>
                                      <p:cMediaNode>
                                        <p:cTn display="0" masterRel="sameClick">
                                          <p:stCondLst>
                                            <p:cond evt="begin" delay="0">
                                              <p:tn val="5"/>
                                            </p:cond>
                                          </p:stCondLst>
                                          <p:endCondLst>
                                            <p:cond evt="onStopAudio" delay="0">
                                              <p:tgtEl>
                                                <p:sldTgt/>
                                              </p:tgtEl>
                                            </p:cond>
                                          </p:endCondLst>
                                        </p:cTn>
                                        <p:tgtEl>
                                          <p:sndTgt r:embed="rId2" name="15_un_canard.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4021"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AutoShape 2"/>
          <p:cNvSpPr>
            <a:spLocks noChangeArrowheads="1"/>
          </p:cNvSpPr>
          <p:nvPr/>
        </p:nvSpPr>
        <p:spPr bwMode="auto">
          <a:xfrm>
            <a:off x="827088" y="1268413"/>
            <a:ext cx="3024187" cy="4246562"/>
          </a:xfrm>
          <a:prstGeom prst="roundRect">
            <a:avLst>
              <a:gd name="adj" fmla="val 16667"/>
            </a:avLst>
          </a:prstGeom>
          <a:solidFill>
            <a:schemeClr val="bg1"/>
          </a:solidFill>
          <a:ln w="31750">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sp>
        <p:nvSpPr>
          <p:cNvPr id="52227" name="AutoShape 3"/>
          <p:cNvSpPr>
            <a:spLocks noChangeArrowheads="1"/>
          </p:cNvSpPr>
          <p:nvPr/>
        </p:nvSpPr>
        <p:spPr bwMode="auto">
          <a:xfrm>
            <a:off x="5292725" y="1270000"/>
            <a:ext cx="3024188" cy="4246563"/>
          </a:xfrm>
          <a:prstGeom prst="roundRect">
            <a:avLst>
              <a:gd name="adj" fmla="val 16667"/>
            </a:avLst>
          </a:prstGeom>
          <a:solidFill>
            <a:srgbClr val="3333FF"/>
          </a:solidFill>
          <a:ln w="31750">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sp>
        <p:nvSpPr>
          <p:cNvPr id="215045" name="Rectangle 5">
            <a:hlinkClick r:id="" action="ppaction://noaction">
              <a:snd r:embed="rId3" name="perro.wav"/>
            </a:hlinkClick>
          </p:cNvPr>
          <p:cNvSpPr>
            <a:spLocks noChangeArrowheads="1"/>
          </p:cNvSpPr>
          <p:nvPr/>
        </p:nvSpPr>
        <p:spPr bwMode="auto">
          <a:xfrm>
            <a:off x="5364163" y="3054350"/>
            <a:ext cx="2879725" cy="720725"/>
          </a:xfrm>
          <a:prstGeom prst="rect">
            <a:avLst/>
          </a:prstGeom>
          <a:solidFill>
            <a:schemeClr val="bg1"/>
          </a:solidFill>
          <a:ln w="38100">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4800"/>
              <a:t>un ours </a:t>
            </a:r>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23067" y="2327248"/>
            <a:ext cx="2832228" cy="2128891"/>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15045"/>
                                        </p:tgtEl>
                                        <p:attrNameLst>
                                          <p:attrName>style.visibility</p:attrName>
                                        </p:attrNameLst>
                                      </p:cBhvr>
                                      <p:to>
                                        <p:strVal val="visible"/>
                                      </p:to>
                                    </p:set>
                                    <p:animEffect transition="in" filter="wipe(left)">
                                      <p:cBhvr>
                                        <p:cTn id="7" dur="500"/>
                                        <p:tgtEl>
                                          <p:spTgt spid="215045"/>
                                        </p:tgtEl>
                                      </p:cBhvr>
                                    </p:animEffect>
                                  </p:childTnLst>
                                  <p:subTnLst>
                                    <p:audio>
                                      <p:cMediaNode>
                                        <p:cTn display="0" masterRel="sameClick">
                                          <p:stCondLst>
                                            <p:cond evt="begin" delay="0">
                                              <p:tn val="5"/>
                                            </p:cond>
                                          </p:stCondLst>
                                          <p:endCondLst>
                                            <p:cond evt="onStopAudio" delay="0">
                                              <p:tgtEl>
                                                <p:sldTgt/>
                                              </p:tgtEl>
                                            </p:cond>
                                          </p:endCondLst>
                                        </p:cTn>
                                        <p:tgtEl>
                                          <p:sndTgt r:embed="rId2" name="15_un_our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45"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AutoShape 2"/>
          <p:cNvSpPr>
            <a:spLocks noChangeArrowheads="1"/>
          </p:cNvSpPr>
          <p:nvPr/>
        </p:nvSpPr>
        <p:spPr bwMode="auto">
          <a:xfrm>
            <a:off x="827088" y="1268413"/>
            <a:ext cx="3024187" cy="4246562"/>
          </a:xfrm>
          <a:prstGeom prst="roundRect">
            <a:avLst>
              <a:gd name="adj" fmla="val 16667"/>
            </a:avLst>
          </a:prstGeom>
          <a:solidFill>
            <a:schemeClr val="bg1"/>
          </a:solidFill>
          <a:ln w="31750">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sp>
        <p:nvSpPr>
          <p:cNvPr id="53251" name="AutoShape 3"/>
          <p:cNvSpPr>
            <a:spLocks noChangeArrowheads="1"/>
          </p:cNvSpPr>
          <p:nvPr/>
        </p:nvSpPr>
        <p:spPr bwMode="auto">
          <a:xfrm>
            <a:off x="5292725" y="1270000"/>
            <a:ext cx="3024188" cy="4246563"/>
          </a:xfrm>
          <a:prstGeom prst="roundRect">
            <a:avLst>
              <a:gd name="adj" fmla="val 16667"/>
            </a:avLst>
          </a:prstGeom>
          <a:solidFill>
            <a:srgbClr val="0000FF"/>
          </a:solidFill>
          <a:ln w="31750">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sp>
        <p:nvSpPr>
          <p:cNvPr id="216069" name="Rectangle 5">
            <a:hlinkClick r:id="" action="ppaction://noaction">
              <a:snd r:embed="rId3" name="pez.wav"/>
            </a:hlinkClick>
          </p:cNvPr>
          <p:cNvSpPr>
            <a:spLocks noChangeArrowheads="1"/>
          </p:cNvSpPr>
          <p:nvPr/>
        </p:nvSpPr>
        <p:spPr bwMode="auto">
          <a:xfrm>
            <a:off x="5364163" y="3040063"/>
            <a:ext cx="2879725" cy="720725"/>
          </a:xfrm>
          <a:prstGeom prst="rect">
            <a:avLst/>
          </a:prstGeom>
          <a:solidFill>
            <a:schemeClr val="bg1"/>
          </a:solidFill>
          <a:ln w="38100">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4400" dirty="0"/>
              <a:t>un </a:t>
            </a:r>
            <a:r>
              <a:rPr lang="en-GB" altLang="en-US" sz="4400" dirty="0" err="1"/>
              <a:t>poisson</a:t>
            </a:r>
            <a:r>
              <a:rPr lang="en-GB" altLang="en-US" sz="4400" dirty="0"/>
              <a:t> </a:t>
            </a:r>
          </a:p>
        </p:txBody>
      </p:sp>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59632" y="2564904"/>
            <a:ext cx="2081224" cy="2088232"/>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16069"/>
                                        </p:tgtEl>
                                        <p:attrNameLst>
                                          <p:attrName>style.visibility</p:attrName>
                                        </p:attrNameLst>
                                      </p:cBhvr>
                                      <p:to>
                                        <p:strVal val="visible"/>
                                      </p:to>
                                    </p:set>
                                    <p:animEffect transition="in" filter="wipe(left)">
                                      <p:cBhvr>
                                        <p:cTn id="7" dur="500"/>
                                        <p:tgtEl>
                                          <p:spTgt spid="216069"/>
                                        </p:tgtEl>
                                      </p:cBhvr>
                                    </p:animEffect>
                                  </p:childTnLst>
                                  <p:subTnLst>
                                    <p:audio>
                                      <p:cMediaNode>
                                        <p:cTn display="0" masterRel="sameClick">
                                          <p:stCondLst>
                                            <p:cond evt="begin" delay="0">
                                              <p:tn val="5"/>
                                            </p:cond>
                                          </p:stCondLst>
                                          <p:endCondLst>
                                            <p:cond evt="onStopAudio" delay="0">
                                              <p:tgtEl>
                                                <p:sldTgt/>
                                              </p:tgtEl>
                                            </p:cond>
                                          </p:endCondLst>
                                        </p:cTn>
                                        <p:tgtEl>
                                          <p:sndTgt r:embed="rId2" name="15_un_poisson.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6069"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AutoShape 2"/>
          <p:cNvSpPr>
            <a:spLocks noChangeArrowheads="1"/>
          </p:cNvSpPr>
          <p:nvPr/>
        </p:nvSpPr>
        <p:spPr bwMode="auto">
          <a:xfrm>
            <a:off x="827088" y="1268413"/>
            <a:ext cx="3024187" cy="4246562"/>
          </a:xfrm>
          <a:prstGeom prst="roundRect">
            <a:avLst>
              <a:gd name="adj" fmla="val 16667"/>
            </a:avLst>
          </a:prstGeom>
          <a:solidFill>
            <a:schemeClr val="bg1"/>
          </a:solidFill>
          <a:ln w="31750">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sp>
        <p:nvSpPr>
          <p:cNvPr id="54275" name="AutoShape 3"/>
          <p:cNvSpPr>
            <a:spLocks noChangeArrowheads="1"/>
          </p:cNvSpPr>
          <p:nvPr/>
        </p:nvSpPr>
        <p:spPr bwMode="auto">
          <a:xfrm>
            <a:off x="5292725" y="1270000"/>
            <a:ext cx="3024188" cy="4246563"/>
          </a:xfrm>
          <a:prstGeom prst="roundRect">
            <a:avLst>
              <a:gd name="adj" fmla="val 16667"/>
            </a:avLst>
          </a:prstGeom>
          <a:solidFill>
            <a:srgbClr val="0000FF"/>
          </a:solidFill>
          <a:ln w="31750">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sp>
        <p:nvSpPr>
          <p:cNvPr id="217093" name="Rectangle 5">
            <a:hlinkClick r:id="" action="ppaction://noaction">
              <a:snd r:embed="rId3" name="perro.wav"/>
            </a:hlinkClick>
          </p:cNvPr>
          <p:cNvSpPr>
            <a:spLocks noChangeArrowheads="1"/>
          </p:cNvSpPr>
          <p:nvPr/>
        </p:nvSpPr>
        <p:spPr bwMode="auto">
          <a:xfrm>
            <a:off x="5364163" y="3040063"/>
            <a:ext cx="2879725" cy="720725"/>
          </a:xfrm>
          <a:prstGeom prst="rect">
            <a:avLst/>
          </a:prstGeom>
          <a:solidFill>
            <a:schemeClr val="bg1"/>
          </a:solidFill>
          <a:ln w="38100">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4800"/>
              <a:t>un cheval </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71600" y="2348880"/>
            <a:ext cx="2325573" cy="223255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17093"/>
                                        </p:tgtEl>
                                        <p:attrNameLst>
                                          <p:attrName>style.visibility</p:attrName>
                                        </p:attrNameLst>
                                      </p:cBhvr>
                                      <p:to>
                                        <p:strVal val="visible"/>
                                      </p:to>
                                    </p:set>
                                    <p:animEffect transition="in" filter="wipe(left)">
                                      <p:cBhvr>
                                        <p:cTn id="7" dur="500"/>
                                        <p:tgtEl>
                                          <p:spTgt spid="217093"/>
                                        </p:tgtEl>
                                      </p:cBhvr>
                                    </p:animEffect>
                                  </p:childTnLst>
                                  <p:subTnLst>
                                    <p:audio>
                                      <p:cMediaNode>
                                        <p:cTn display="0" masterRel="sameClick">
                                          <p:stCondLst>
                                            <p:cond evt="begin" delay="0">
                                              <p:tn val="5"/>
                                            </p:cond>
                                          </p:stCondLst>
                                          <p:endCondLst>
                                            <p:cond evt="onStopAudio" delay="0">
                                              <p:tgtEl>
                                                <p:sldTgt/>
                                              </p:tgtEl>
                                            </p:cond>
                                          </p:endCondLst>
                                        </p:cTn>
                                        <p:tgtEl>
                                          <p:sndTgt r:embed="rId2" name="15_un_cheval.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7093"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AutoShape 2"/>
          <p:cNvSpPr>
            <a:spLocks noChangeArrowheads="1"/>
          </p:cNvSpPr>
          <p:nvPr/>
        </p:nvSpPr>
        <p:spPr bwMode="auto">
          <a:xfrm>
            <a:off x="827088" y="1268413"/>
            <a:ext cx="3024187" cy="4246562"/>
          </a:xfrm>
          <a:prstGeom prst="roundRect">
            <a:avLst>
              <a:gd name="adj" fmla="val 16667"/>
            </a:avLst>
          </a:prstGeom>
          <a:solidFill>
            <a:schemeClr val="bg1"/>
          </a:solidFill>
          <a:ln w="31750">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sp>
        <p:nvSpPr>
          <p:cNvPr id="55299" name="AutoShape 3"/>
          <p:cNvSpPr>
            <a:spLocks noChangeArrowheads="1"/>
          </p:cNvSpPr>
          <p:nvPr/>
        </p:nvSpPr>
        <p:spPr bwMode="auto">
          <a:xfrm>
            <a:off x="5292725" y="1270000"/>
            <a:ext cx="3024188" cy="4246563"/>
          </a:xfrm>
          <a:prstGeom prst="roundRect">
            <a:avLst>
              <a:gd name="adj" fmla="val 16667"/>
            </a:avLst>
          </a:prstGeom>
          <a:solidFill>
            <a:srgbClr val="FF0000"/>
          </a:solidFill>
          <a:ln w="31750">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sp>
        <p:nvSpPr>
          <p:cNvPr id="218117" name="Rectangle 5">
            <a:hlinkClick r:id="" action="ppaction://noaction">
              <a:snd r:embed="rId3" name="oveja.wav"/>
            </a:hlinkClick>
          </p:cNvPr>
          <p:cNvSpPr>
            <a:spLocks noChangeArrowheads="1"/>
          </p:cNvSpPr>
          <p:nvPr/>
        </p:nvSpPr>
        <p:spPr bwMode="auto">
          <a:xfrm>
            <a:off x="5364163" y="2924175"/>
            <a:ext cx="2879725" cy="720725"/>
          </a:xfrm>
          <a:prstGeom prst="rect">
            <a:avLst/>
          </a:prstGeom>
          <a:solidFill>
            <a:schemeClr val="bg1"/>
          </a:solidFill>
          <a:ln w="38100">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dirty="0" err="1" smtClean="0"/>
              <a:t>une</a:t>
            </a:r>
            <a:r>
              <a:rPr lang="en-GB" altLang="en-US" dirty="0" smtClean="0"/>
              <a:t> </a:t>
            </a:r>
            <a:r>
              <a:rPr lang="en-GB" altLang="en-US" dirty="0" err="1"/>
              <a:t>grenouille</a:t>
            </a:r>
            <a:endParaRPr lang="en-GB" altLang="en-US" dirty="0"/>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47152" y="2060848"/>
            <a:ext cx="2784057" cy="2817201"/>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18117"/>
                                        </p:tgtEl>
                                        <p:attrNameLst>
                                          <p:attrName>style.visibility</p:attrName>
                                        </p:attrNameLst>
                                      </p:cBhvr>
                                      <p:to>
                                        <p:strVal val="visible"/>
                                      </p:to>
                                    </p:set>
                                    <p:animEffect transition="in" filter="wipe(left)">
                                      <p:cBhvr>
                                        <p:cTn id="7" dur="500"/>
                                        <p:tgtEl>
                                          <p:spTgt spid="218117"/>
                                        </p:tgtEl>
                                      </p:cBhvr>
                                    </p:animEffect>
                                  </p:childTnLst>
                                  <p:subTnLst>
                                    <p:audio>
                                      <p:cMediaNode>
                                        <p:cTn display="0" masterRel="sameClick">
                                          <p:stCondLst>
                                            <p:cond evt="begin" delay="0">
                                              <p:tn val="5"/>
                                            </p:cond>
                                          </p:stCondLst>
                                          <p:endCondLst>
                                            <p:cond evt="onStopAudio" delay="0">
                                              <p:tgtEl>
                                                <p:sldTgt/>
                                              </p:tgtEl>
                                            </p:cond>
                                          </p:endCondLst>
                                        </p:cTn>
                                        <p:tgtEl>
                                          <p:sndTgt r:embed="rId2" name="15_une_grenouill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8117"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AutoShape 2"/>
          <p:cNvSpPr>
            <a:spLocks noChangeArrowheads="1"/>
          </p:cNvSpPr>
          <p:nvPr/>
        </p:nvSpPr>
        <p:spPr bwMode="auto">
          <a:xfrm>
            <a:off x="827088" y="1268413"/>
            <a:ext cx="3024187" cy="4246562"/>
          </a:xfrm>
          <a:prstGeom prst="roundRect">
            <a:avLst>
              <a:gd name="adj" fmla="val 16667"/>
            </a:avLst>
          </a:prstGeom>
          <a:solidFill>
            <a:schemeClr val="bg1"/>
          </a:solidFill>
          <a:ln w="31750">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sp>
        <p:nvSpPr>
          <p:cNvPr id="56324" name="AutoShape 4"/>
          <p:cNvSpPr>
            <a:spLocks noChangeArrowheads="1"/>
          </p:cNvSpPr>
          <p:nvPr/>
        </p:nvSpPr>
        <p:spPr bwMode="auto">
          <a:xfrm>
            <a:off x="5292725" y="1270000"/>
            <a:ext cx="3024188" cy="4246563"/>
          </a:xfrm>
          <a:prstGeom prst="roundRect">
            <a:avLst>
              <a:gd name="adj" fmla="val 16667"/>
            </a:avLst>
          </a:prstGeom>
          <a:solidFill>
            <a:srgbClr val="0000FF"/>
          </a:solidFill>
          <a:ln w="31750">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sp>
        <p:nvSpPr>
          <p:cNvPr id="219141" name="Rectangle 5">
            <a:hlinkClick r:id="" action="ppaction://noaction">
              <a:snd r:embed="rId3" name="caballo.wav"/>
            </a:hlinkClick>
          </p:cNvPr>
          <p:cNvSpPr>
            <a:spLocks noChangeArrowheads="1"/>
          </p:cNvSpPr>
          <p:nvPr/>
        </p:nvSpPr>
        <p:spPr bwMode="auto">
          <a:xfrm>
            <a:off x="5364163" y="3068638"/>
            <a:ext cx="2879725" cy="720725"/>
          </a:xfrm>
          <a:prstGeom prst="rect">
            <a:avLst/>
          </a:prstGeom>
          <a:solidFill>
            <a:schemeClr val="bg1"/>
          </a:solidFill>
          <a:ln w="38100">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4400"/>
              <a:t>un cheval </a:t>
            </a:r>
          </a:p>
        </p:txBody>
      </p:sp>
      <p:pic>
        <p:nvPicPr>
          <p:cNvPr id="6" name="Picture 5"/>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836350" y="2636912"/>
            <a:ext cx="3118755" cy="169054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19141"/>
                                        </p:tgtEl>
                                        <p:attrNameLst>
                                          <p:attrName>style.visibility</p:attrName>
                                        </p:attrNameLst>
                                      </p:cBhvr>
                                      <p:to>
                                        <p:strVal val="visible"/>
                                      </p:to>
                                    </p:set>
                                    <p:animEffect transition="in" filter="wipe(left)">
                                      <p:cBhvr>
                                        <p:cTn id="7" dur="500"/>
                                        <p:tgtEl>
                                          <p:spTgt spid="219141"/>
                                        </p:tgtEl>
                                      </p:cBhvr>
                                    </p:animEffect>
                                  </p:childTnLst>
                                  <p:subTnLst>
                                    <p:audio>
                                      <p:cMediaNode>
                                        <p:cTn display="0" masterRel="sameClick">
                                          <p:stCondLst>
                                            <p:cond evt="begin" delay="0">
                                              <p:tn val="5"/>
                                            </p:cond>
                                          </p:stCondLst>
                                          <p:endCondLst>
                                            <p:cond evt="onStopAudio" delay="0">
                                              <p:tgtEl>
                                                <p:sldTgt/>
                                              </p:tgtEl>
                                            </p:cond>
                                          </p:endCondLst>
                                        </p:cTn>
                                        <p:tgtEl>
                                          <p:sndTgt r:embed="rId2" name="15_un_cheval.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9141"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AutoShape 2"/>
          <p:cNvSpPr>
            <a:spLocks noChangeArrowheads="1"/>
          </p:cNvSpPr>
          <p:nvPr/>
        </p:nvSpPr>
        <p:spPr bwMode="auto">
          <a:xfrm>
            <a:off x="827088" y="1268413"/>
            <a:ext cx="3024187" cy="4246562"/>
          </a:xfrm>
          <a:prstGeom prst="roundRect">
            <a:avLst>
              <a:gd name="adj" fmla="val 16667"/>
            </a:avLst>
          </a:prstGeom>
          <a:solidFill>
            <a:schemeClr val="bg1"/>
          </a:solidFill>
          <a:ln w="31750">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sp>
        <p:nvSpPr>
          <p:cNvPr id="57347" name="AutoShape 3"/>
          <p:cNvSpPr>
            <a:spLocks noChangeArrowheads="1"/>
          </p:cNvSpPr>
          <p:nvPr/>
        </p:nvSpPr>
        <p:spPr bwMode="auto">
          <a:xfrm>
            <a:off x="5292725" y="1270000"/>
            <a:ext cx="3024188" cy="4246563"/>
          </a:xfrm>
          <a:prstGeom prst="roundRect">
            <a:avLst>
              <a:gd name="adj" fmla="val 16667"/>
            </a:avLst>
          </a:prstGeom>
          <a:solidFill>
            <a:srgbClr val="0000FF"/>
          </a:solidFill>
          <a:ln w="31750">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sp>
        <p:nvSpPr>
          <p:cNvPr id="220165" name="Rectangle 5">
            <a:hlinkClick r:id="" action="ppaction://noaction">
              <a:snd r:embed="rId3" name="pato.wav"/>
            </a:hlinkClick>
          </p:cNvPr>
          <p:cNvSpPr>
            <a:spLocks noChangeArrowheads="1"/>
          </p:cNvSpPr>
          <p:nvPr/>
        </p:nvSpPr>
        <p:spPr bwMode="auto">
          <a:xfrm>
            <a:off x="5364163" y="3040063"/>
            <a:ext cx="2879725" cy="720725"/>
          </a:xfrm>
          <a:prstGeom prst="rect">
            <a:avLst/>
          </a:prstGeom>
          <a:solidFill>
            <a:schemeClr val="bg1"/>
          </a:solidFill>
          <a:ln w="38100">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4800"/>
              <a:t>un canard </a:t>
            </a:r>
          </a:p>
        </p:txBody>
      </p:sp>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25511" y="2602636"/>
            <a:ext cx="2373105" cy="157811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20165"/>
                                        </p:tgtEl>
                                        <p:attrNameLst>
                                          <p:attrName>style.visibility</p:attrName>
                                        </p:attrNameLst>
                                      </p:cBhvr>
                                      <p:to>
                                        <p:strVal val="visible"/>
                                      </p:to>
                                    </p:set>
                                    <p:animEffect transition="in" filter="wipe(left)">
                                      <p:cBhvr>
                                        <p:cTn id="7" dur="500"/>
                                        <p:tgtEl>
                                          <p:spTgt spid="220165"/>
                                        </p:tgtEl>
                                      </p:cBhvr>
                                    </p:animEffect>
                                  </p:childTnLst>
                                  <p:subTnLst>
                                    <p:audio>
                                      <p:cMediaNode>
                                        <p:cTn display="0" masterRel="sameClick">
                                          <p:stCondLst>
                                            <p:cond evt="begin" delay="0">
                                              <p:tn val="5"/>
                                            </p:cond>
                                          </p:stCondLst>
                                          <p:endCondLst>
                                            <p:cond evt="onStopAudio" delay="0">
                                              <p:tgtEl>
                                                <p:sldTgt/>
                                              </p:tgtEl>
                                            </p:cond>
                                          </p:endCondLst>
                                        </p:cTn>
                                        <p:tgtEl>
                                          <p:sndTgt r:embed="rId2" name="15_un_canard.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0165"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AutoShape 2"/>
          <p:cNvSpPr>
            <a:spLocks noChangeArrowheads="1"/>
          </p:cNvSpPr>
          <p:nvPr/>
        </p:nvSpPr>
        <p:spPr bwMode="auto">
          <a:xfrm>
            <a:off x="827088" y="1268413"/>
            <a:ext cx="3024187" cy="4246562"/>
          </a:xfrm>
          <a:prstGeom prst="roundRect">
            <a:avLst>
              <a:gd name="adj" fmla="val 16667"/>
            </a:avLst>
          </a:prstGeom>
          <a:solidFill>
            <a:schemeClr val="bg1"/>
          </a:solidFill>
          <a:ln w="31750">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sp>
        <p:nvSpPr>
          <p:cNvPr id="58371" name="AutoShape 3"/>
          <p:cNvSpPr>
            <a:spLocks noChangeArrowheads="1"/>
          </p:cNvSpPr>
          <p:nvPr/>
        </p:nvSpPr>
        <p:spPr bwMode="auto">
          <a:xfrm>
            <a:off x="5292725" y="1270000"/>
            <a:ext cx="3024188" cy="4246563"/>
          </a:xfrm>
          <a:prstGeom prst="roundRect">
            <a:avLst>
              <a:gd name="adj" fmla="val 16667"/>
            </a:avLst>
          </a:prstGeom>
          <a:solidFill>
            <a:srgbClr val="0000FF"/>
          </a:solidFill>
          <a:ln w="31750">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sp>
        <p:nvSpPr>
          <p:cNvPr id="221189" name="Rectangle 5">
            <a:hlinkClick r:id="" action="ppaction://noaction">
              <a:snd r:embed="rId3" name="gato.wav"/>
            </a:hlinkClick>
          </p:cNvPr>
          <p:cNvSpPr>
            <a:spLocks noChangeArrowheads="1"/>
          </p:cNvSpPr>
          <p:nvPr/>
        </p:nvSpPr>
        <p:spPr bwMode="auto">
          <a:xfrm>
            <a:off x="5364163" y="3025775"/>
            <a:ext cx="2879725" cy="720725"/>
          </a:xfrm>
          <a:prstGeom prst="rect">
            <a:avLst/>
          </a:prstGeom>
          <a:solidFill>
            <a:schemeClr val="bg1"/>
          </a:solidFill>
          <a:ln w="38100">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4800" dirty="0"/>
              <a:t>un chat</a:t>
            </a:r>
          </a:p>
        </p:txBody>
      </p:sp>
      <p:pic>
        <p:nvPicPr>
          <p:cNvPr id="6" name="Picture 5"/>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852421" y="1769331"/>
            <a:ext cx="2910931" cy="2811797"/>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21189"/>
                                        </p:tgtEl>
                                        <p:attrNameLst>
                                          <p:attrName>style.visibility</p:attrName>
                                        </p:attrNameLst>
                                      </p:cBhvr>
                                      <p:to>
                                        <p:strVal val="visible"/>
                                      </p:to>
                                    </p:set>
                                    <p:animEffect transition="in" filter="wipe(left)">
                                      <p:cBhvr>
                                        <p:cTn id="7" dur="500"/>
                                        <p:tgtEl>
                                          <p:spTgt spid="221189"/>
                                        </p:tgtEl>
                                      </p:cBhvr>
                                    </p:animEffect>
                                  </p:childTnLst>
                                  <p:subTnLst>
                                    <p:audio>
                                      <p:cMediaNode>
                                        <p:cTn display="0" masterRel="sameClick">
                                          <p:stCondLst>
                                            <p:cond evt="begin" delay="0">
                                              <p:tn val="5"/>
                                            </p:cond>
                                          </p:stCondLst>
                                          <p:endCondLst>
                                            <p:cond evt="onStopAudio" delay="0">
                                              <p:tgtEl>
                                                <p:sldTgt/>
                                              </p:tgtEl>
                                            </p:cond>
                                          </p:endCondLst>
                                        </p:cTn>
                                        <p:tgtEl>
                                          <p:sndTgt r:embed="rId2" name="15_un_chat.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1189"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AutoShape 2"/>
          <p:cNvSpPr>
            <a:spLocks noChangeArrowheads="1"/>
          </p:cNvSpPr>
          <p:nvPr/>
        </p:nvSpPr>
        <p:spPr bwMode="auto">
          <a:xfrm>
            <a:off x="827088" y="1268413"/>
            <a:ext cx="3024187" cy="4246562"/>
          </a:xfrm>
          <a:prstGeom prst="roundRect">
            <a:avLst>
              <a:gd name="adj" fmla="val 16667"/>
            </a:avLst>
          </a:prstGeom>
          <a:solidFill>
            <a:schemeClr val="bg1"/>
          </a:solidFill>
          <a:ln w="31750">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sp>
        <p:nvSpPr>
          <p:cNvPr id="59395" name="AutoShape 3"/>
          <p:cNvSpPr>
            <a:spLocks noChangeArrowheads="1"/>
          </p:cNvSpPr>
          <p:nvPr/>
        </p:nvSpPr>
        <p:spPr bwMode="auto">
          <a:xfrm>
            <a:off x="5292725" y="1270000"/>
            <a:ext cx="3024188" cy="4246563"/>
          </a:xfrm>
          <a:prstGeom prst="roundRect">
            <a:avLst>
              <a:gd name="adj" fmla="val 16667"/>
            </a:avLst>
          </a:prstGeom>
          <a:solidFill>
            <a:srgbClr val="FF0000"/>
          </a:solidFill>
          <a:ln w="31750">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sp>
        <p:nvSpPr>
          <p:cNvPr id="222213" name="Rectangle 5">
            <a:hlinkClick r:id="" action="ppaction://noaction">
              <a:snd r:embed="rId3" name="rana.wav"/>
            </a:hlinkClick>
          </p:cNvPr>
          <p:cNvSpPr>
            <a:spLocks noChangeArrowheads="1"/>
          </p:cNvSpPr>
          <p:nvPr/>
        </p:nvSpPr>
        <p:spPr bwMode="auto">
          <a:xfrm>
            <a:off x="5364163" y="3068638"/>
            <a:ext cx="2879725" cy="720725"/>
          </a:xfrm>
          <a:prstGeom prst="rect">
            <a:avLst/>
          </a:prstGeom>
          <a:solidFill>
            <a:schemeClr val="bg1"/>
          </a:solidFill>
          <a:ln w="38100">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dirty="0" err="1" smtClean="0"/>
              <a:t>une</a:t>
            </a:r>
            <a:r>
              <a:rPr lang="en-GB" altLang="en-US" dirty="0" smtClean="0"/>
              <a:t> </a:t>
            </a:r>
            <a:r>
              <a:rPr lang="en-GB" altLang="en-US" dirty="0" err="1"/>
              <a:t>grenouille</a:t>
            </a:r>
            <a:r>
              <a:rPr lang="en-GB" altLang="en-US" dirty="0"/>
              <a:t> </a:t>
            </a:r>
          </a:p>
        </p:txBody>
      </p:sp>
      <p:pic>
        <p:nvPicPr>
          <p:cNvPr id="6" name="Picture 5"/>
          <p:cNvPicPr>
            <a:picLocks noChangeAspect="1"/>
          </p:cNvPicPr>
          <p:nvPr/>
        </p:nvPicPr>
        <p:blipFill rotWithShape="1">
          <a:blip r:embed="rId4">
            <a:extLst>
              <a:ext uri="{28A0092B-C50C-407E-A947-70E740481C1C}">
                <a14:useLocalDpi xmlns:a14="http://schemas.microsoft.com/office/drawing/2010/main" val="0"/>
              </a:ext>
            </a:extLst>
          </a:blip>
          <a:srcRect r="19057"/>
          <a:stretch/>
        </p:blipFill>
        <p:spPr>
          <a:xfrm>
            <a:off x="971600" y="1988840"/>
            <a:ext cx="2566039" cy="252028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22213"/>
                                        </p:tgtEl>
                                        <p:attrNameLst>
                                          <p:attrName>style.visibility</p:attrName>
                                        </p:attrNameLst>
                                      </p:cBhvr>
                                      <p:to>
                                        <p:strVal val="visible"/>
                                      </p:to>
                                    </p:set>
                                    <p:animEffect transition="in" filter="wipe(left)">
                                      <p:cBhvr>
                                        <p:cTn id="7" dur="500"/>
                                        <p:tgtEl>
                                          <p:spTgt spid="222213"/>
                                        </p:tgtEl>
                                      </p:cBhvr>
                                    </p:animEffect>
                                  </p:childTnLst>
                                  <p:subTnLst>
                                    <p:audio>
                                      <p:cMediaNode>
                                        <p:cTn display="0" masterRel="sameClick">
                                          <p:stCondLst>
                                            <p:cond evt="begin" delay="0">
                                              <p:tn val="5"/>
                                            </p:cond>
                                          </p:stCondLst>
                                          <p:endCondLst>
                                            <p:cond evt="onStopAudio" delay="0">
                                              <p:tgtEl>
                                                <p:sldTgt/>
                                              </p:tgtEl>
                                            </p:cond>
                                          </p:endCondLst>
                                        </p:cTn>
                                        <p:tgtEl>
                                          <p:sndTgt r:embed="rId2" name="15_une_grenouill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2213"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AutoShape 2"/>
          <p:cNvSpPr>
            <a:spLocks noChangeArrowheads="1"/>
          </p:cNvSpPr>
          <p:nvPr/>
        </p:nvSpPr>
        <p:spPr bwMode="auto">
          <a:xfrm>
            <a:off x="827088" y="1268413"/>
            <a:ext cx="3024187" cy="4246562"/>
          </a:xfrm>
          <a:prstGeom prst="roundRect">
            <a:avLst>
              <a:gd name="adj" fmla="val 16667"/>
            </a:avLst>
          </a:prstGeom>
          <a:solidFill>
            <a:schemeClr val="bg1"/>
          </a:solidFill>
          <a:ln w="31750">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sp>
        <p:nvSpPr>
          <p:cNvPr id="60419" name="AutoShape 3"/>
          <p:cNvSpPr>
            <a:spLocks noChangeArrowheads="1"/>
          </p:cNvSpPr>
          <p:nvPr/>
        </p:nvSpPr>
        <p:spPr bwMode="auto">
          <a:xfrm>
            <a:off x="5292725" y="1270000"/>
            <a:ext cx="3024188" cy="4246563"/>
          </a:xfrm>
          <a:prstGeom prst="roundRect">
            <a:avLst>
              <a:gd name="adj" fmla="val 16667"/>
            </a:avLst>
          </a:prstGeom>
          <a:solidFill>
            <a:srgbClr val="0000FF"/>
          </a:solidFill>
          <a:ln w="31750">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sp>
        <p:nvSpPr>
          <p:cNvPr id="223237" name="Rectangle 5">
            <a:hlinkClick r:id="" action="ppaction://noaction">
              <a:snd r:embed="rId3" name="pajaro.wav"/>
            </a:hlinkClick>
          </p:cNvPr>
          <p:cNvSpPr>
            <a:spLocks noChangeArrowheads="1"/>
          </p:cNvSpPr>
          <p:nvPr/>
        </p:nvSpPr>
        <p:spPr bwMode="auto">
          <a:xfrm>
            <a:off x="5364163" y="3040063"/>
            <a:ext cx="2879725" cy="720725"/>
          </a:xfrm>
          <a:prstGeom prst="rect">
            <a:avLst/>
          </a:prstGeom>
          <a:solidFill>
            <a:schemeClr val="bg1"/>
          </a:solidFill>
          <a:ln w="38100">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4800" dirty="0"/>
              <a:t>un </a:t>
            </a:r>
            <a:r>
              <a:rPr lang="en-GB" altLang="en-US" sz="4800" dirty="0" err="1"/>
              <a:t>oiseau</a:t>
            </a:r>
            <a:r>
              <a:rPr lang="en-GB" altLang="en-US" sz="4800" dirty="0"/>
              <a:t> </a:t>
            </a:r>
          </a:p>
        </p:txBody>
      </p:sp>
      <p:pic>
        <p:nvPicPr>
          <p:cNvPr id="6" name="Picture 5"/>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043608" y="1423707"/>
            <a:ext cx="2764462" cy="337344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23237"/>
                                        </p:tgtEl>
                                        <p:attrNameLst>
                                          <p:attrName>style.visibility</p:attrName>
                                        </p:attrNameLst>
                                      </p:cBhvr>
                                      <p:to>
                                        <p:strVal val="visible"/>
                                      </p:to>
                                    </p:set>
                                    <p:animEffect transition="in" filter="wipe(left)">
                                      <p:cBhvr>
                                        <p:cTn id="7" dur="500"/>
                                        <p:tgtEl>
                                          <p:spTgt spid="223237"/>
                                        </p:tgtEl>
                                      </p:cBhvr>
                                    </p:animEffect>
                                  </p:childTnLst>
                                  <p:subTnLst>
                                    <p:audio>
                                      <p:cMediaNode>
                                        <p:cTn display="0" masterRel="sameClick">
                                          <p:stCondLst>
                                            <p:cond evt="begin" delay="0">
                                              <p:tn val="5"/>
                                            </p:cond>
                                          </p:stCondLst>
                                          <p:endCondLst>
                                            <p:cond evt="onStopAudio" delay="0">
                                              <p:tgtEl>
                                                <p:sldTgt/>
                                              </p:tgtEl>
                                            </p:cond>
                                          </p:endCondLst>
                                        </p:cTn>
                                        <p:tgtEl>
                                          <p:sndTgt r:embed="rId2" name="15_un_oiseau.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3237"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AutoShape 2"/>
          <p:cNvSpPr>
            <a:spLocks noChangeArrowheads="1"/>
          </p:cNvSpPr>
          <p:nvPr/>
        </p:nvSpPr>
        <p:spPr bwMode="auto">
          <a:xfrm>
            <a:off x="827088" y="1268413"/>
            <a:ext cx="3024187" cy="4246562"/>
          </a:xfrm>
          <a:prstGeom prst="roundRect">
            <a:avLst>
              <a:gd name="adj" fmla="val 16667"/>
            </a:avLst>
          </a:prstGeom>
          <a:solidFill>
            <a:schemeClr val="bg1"/>
          </a:solidFill>
          <a:ln w="31750">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sp>
        <p:nvSpPr>
          <p:cNvPr id="61443" name="AutoShape 3"/>
          <p:cNvSpPr>
            <a:spLocks noChangeArrowheads="1"/>
          </p:cNvSpPr>
          <p:nvPr/>
        </p:nvSpPr>
        <p:spPr bwMode="auto">
          <a:xfrm>
            <a:off x="5292725" y="1270000"/>
            <a:ext cx="3024188" cy="4246563"/>
          </a:xfrm>
          <a:prstGeom prst="roundRect">
            <a:avLst>
              <a:gd name="adj" fmla="val 16667"/>
            </a:avLst>
          </a:prstGeom>
          <a:solidFill>
            <a:srgbClr val="3333FF"/>
          </a:solidFill>
          <a:ln w="31750">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sp>
        <p:nvSpPr>
          <p:cNvPr id="224261" name="Rectangle 5">
            <a:hlinkClick r:id="" action="ppaction://noaction">
              <a:snd r:embed="rId3" name="oso.wav"/>
            </a:hlinkClick>
          </p:cNvPr>
          <p:cNvSpPr>
            <a:spLocks noChangeArrowheads="1"/>
          </p:cNvSpPr>
          <p:nvPr/>
        </p:nvSpPr>
        <p:spPr bwMode="auto">
          <a:xfrm>
            <a:off x="5378450" y="3068638"/>
            <a:ext cx="2879725" cy="720725"/>
          </a:xfrm>
          <a:prstGeom prst="rect">
            <a:avLst/>
          </a:prstGeom>
          <a:solidFill>
            <a:schemeClr val="bg1"/>
          </a:solidFill>
          <a:ln w="38100">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4800" dirty="0"/>
              <a:t>un ours </a:t>
            </a:r>
          </a:p>
        </p:txBody>
      </p:sp>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23067" y="2327248"/>
            <a:ext cx="2832228" cy="2128891"/>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24261"/>
                                        </p:tgtEl>
                                        <p:attrNameLst>
                                          <p:attrName>style.visibility</p:attrName>
                                        </p:attrNameLst>
                                      </p:cBhvr>
                                      <p:to>
                                        <p:strVal val="visible"/>
                                      </p:to>
                                    </p:set>
                                    <p:animEffect transition="in" filter="wipe(left)">
                                      <p:cBhvr>
                                        <p:cTn id="7" dur="500"/>
                                        <p:tgtEl>
                                          <p:spTgt spid="224261"/>
                                        </p:tgtEl>
                                      </p:cBhvr>
                                    </p:animEffect>
                                  </p:childTnLst>
                                  <p:subTnLst>
                                    <p:audio>
                                      <p:cMediaNode>
                                        <p:cTn display="0" masterRel="sameClick">
                                          <p:stCondLst>
                                            <p:cond evt="begin" delay="0">
                                              <p:tn val="5"/>
                                            </p:cond>
                                          </p:stCondLst>
                                          <p:endCondLst>
                                            <p:cond evt="onStopAudio" delay="0">
                                              <p:tgtEl>
                                                <p:sldTgt/>
                                              </p:tgtEl>
                                            </p:cond>
                                          </p:endCondLst>
                                        </p:cTn>
                                        <p:tgtEl>
                                          <p:sndTgt r:embed="rId2" name="15_un_our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4261"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3200" dirty="0" smtClean="0">
                <a:latin typeface="XCCW Joined 6a" panose="03050602040000000000" pitchFamily="66" charset="0"/>
              </a:rPr>
              <a:t>Well done!</a:t>
            </a:r>
            <a:br>
              <a:rPr lang="en-GB" sz="3200" dirty="0" smtClean="0">
                <a:latin typeface="XCCW Joined 6a" panose="03050602040000000000" pitchFamily="66" charset="0"/>
              </a:rPr>
            </a:br>
            <a:r>
              <a:rPr lang="en-GB" sz="3200" dirty="0" smtClean="0">
                <a:latin typeface="XCCW Joined 6a" panose="03050602040000000000" pitchFamily="66" charset="0"/>
              </a:rPr>
              <a:t>You have learnt all about animals in French.</a:t>
            </a:r>
            <a:endParaRPr lang="en-GB" sz="3200" dirty="0">
              <a:latin typeface="XCCW Joined 6a" panose="03050602040000000000" pitchFamily="66" charset="0"/>
            </a:endParaRPr>
          </a:p>
        </p:txBody>
      </p:sp>
      <p:pic>
        <p:nvPicPr>
          <p:cNvPr id="5" name="Picture 4"/>
          <p:cNvPicPr>
            <a:picLocks noChangeAspect="1"/>
          </p:cNvPicPr>
          <p:nvPr/>
        </p:nvPicPr>
        <p:blipFill>
          <a:blip r:embed="rId2"/>
          <a:stretch>
            <a:fillRect/>
          </a:stretch>
        </p:blipFill>
        <p:spPr>
          <a:xfrm>
            <a:off x="1691680" y="2038044"/>
            <a:ext cx="5715000" cy="4800600"/>
          </a:xfrm>
          <a:prstGeom prst="rect">
            <a:avLst/>
          </a:prstGeom>
        </p:spPr>
      </p:pic>
    </p:spTree>
    <p:extLst>
      <p:ext uri="{BB962C8B-B14F-4D97-AF65-F5344CB8AC3E}">
        <p14:creationId xmlns:p14="http://schemas.microsoft.com/office/powerpoint/2010/main" val="2089517945"/>
      </p:ext>
    </p:extLst>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4874</TotalTime>
  <Words>943</Words>
  <Application>Microsoft Office PowerPoint</Application>
  <PresentationFormat>On-screen Show (4:3)</PresentationFormat>
  <Paragraphs>122</Paragraphs>
  <Slides>53</Slides>
  <Notes>13</Notes>
  <HiddenSlides>0</HiddenSlides>
  <MMClips>18</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53</vt:i4>
      </vt:variant>
    </vt:vector>
  </HeadingPairs>
  <TitlesOfParts>
    <vt:vector size="59" baseType="lpstr">
      <vt:lpstr>Dotum</vt:lpstr>
      <vt:lpstr>Arial</vt:lpstr>
      <vt:lpstr>Calibri</vt:lpstr>
      <vt:lpstr>Symbol</vt:lpstr>
      <vt:lpstr>XCCW Joined 6a</vt:lpstr>
      <vt:lpstr>Default Design</vt:lpstr>
      <vt:lpstr>FRENCH</vt:lpstr>
      <vt:lpstr>REVISIT</vt:lpstr>
      <vt:lpstr>Part 3</vt:lpstr>
      <vt:lpstr>Class work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Well done! You have learnt all about animals in French.</vt:lpstr>
    </vt:vector>
  </TitlesOfParts>
  <Company>COMBERTON VILLAGE COLLEGE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I.T.SUPPORT</dc:creator>
  <cp:lastModifiedBy>Poppy Wilce</cp:lastModifiedBy>
  <cp:revision>121</cp:revision>
  <dcterms:created xsi:type="dcterms:W3CDTF">2009-02-05T15:42:31Z</dcterms:created>
  <dcterms:modified xsi:type="dcterms:W3CDTF">2021-01-14T17:05:17Z</dcterms:modified>
</cp:coreProperties>
</file>