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63" r:id="rId5"/>
    <p:sldId id="280" r:id="rId6"/>
    <p:sldId id="274" r:id="rId7"/>
    <p:sldId id="275" r:id="rId8"/>
    <p:sldId id="283" r:id="rId9"/>
    <p:sldId id="281" r:id="rId10"/>
    <p:sldId id="264" r:id="rId11"/>
    <p:sldId id="276" r:id="rId12"/>
  </p:sldIdLst>
  <p:sldSz cx="12192000" cy="6858000"/>
  <p:notesSz cx="9998075" cy="68659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ood, Lucy" initials="WL" lastIdx="1" clrIdx="0">
    <p:extLst>
      <p:ext uri="{19B8F6BF-5375-455C-9EA6-DF929625EA0E}">
        <p15:presenceInfo xmlns:p15="http://schemas.microsoft.com/office/powerpoint/2012/main" userId="Wood, Luc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5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D5EAA6-AF09-4374-B730-73D0312B6921}" v="1" dt="2021-01-07T21:32:34.817"/>
    <p1510:client id="{22F6C9F3-BD60-40BD-9AFA-5059F3E03A99}" v="17" dt="2021-02-20T16:54:50.415"/>
    <p1510:client id="{37CE45DB-DC21-4E18-9C81-6BD00B3FB824}" v="26" dt="2021-01-28T10:19:05.376"/>
    <p1510:client id="{6068754E-DC2D-4229-9E8E-00699B3CABDB}" v="34" dt="2021-02-10T09:55:35.719"/>
    <p1510:client id="{63AD326D-7C0B-4A18-8694-0A06CEB837F2}" v="2" dt="2021-02-22T11:45:18.176"/>
    <p1510:client id="{8516DE04-131D-46CB-AEC6-1E8D2FB8A3FC}" v="33" dt="2021-01-18T13:00:54.780"/>
    <p1510:client id="{94D6D917-A5CC-41B2-B069-C2D219F43F15}" v="20" dt="2021-02-22T11:43:46.940"/>
    <p1510:client id="{B1E7656C-F587-4DED-BAC3-D647268A776F}" v="6" dt="2021-01-19T14:51:42.735"/>
    <p1510:client id="{B3D7CDC8-B97D-4BB9-B83A-D1780CF3B1E1}" v="5" dt="2021-02-24T08:32:08.862"/>
    <p1510:client id="{B70F7435-ECE3-4F43-B987-8021F9C6503D}" v="2" dt="2021-02-24T11:37:51.330"/>
    <p1510:client id="{B7EDF4C3-BE71-4F04-9101-C8B8936FFCBC}" v="1" dt="2021-02-24T14:15:16.213"/>
    <p1510:client id="{BE169F4C-58F9-4326-B63B-49671899ACCC}" v="12" dt="2021-02-22T11:48:02.0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commentAuthors" Target="comment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providerId="Windows Live" clId="Web-{B3D7CDC8-B97D-4BB9-B83A-D1780CF3B1E1}"/>
    <pc:docChg chg="modSld">
      <pc:chgData name="Guest User" userId="" providerId="Windows Live" clId="Web-{B3D7CDC8-B97D-4BB9-B83A-D1780CF3B1E1}" dt="2021-02-24T08:32:08.862" v="2"/>
      <pc:docMkLst>
        <pc:docMk/>
      </pc:docMkLst>
      <pc:sldChg chg="addSp modSp">
        <pc:chgData name="Guest User" userId="" providerId="Windows Live" clId="Web-{B3D7CDC8-B97D-4BB9-B83A-D1780CF3B1E1}" dt="2021-02-24T08:32:08.862" v="2"/>
        <pc:sldMkLst>
          <pc:docMk/>
          <pc:sldMk cId="3965426337" sldId="281"/>
        </pc:sldMkLst>
        <pc:spChg chg="mod">
          <ac:chgData name="Guest User" userId="" providerId="Windows Live" clId="Web-{B3D7CDC8-B97D-4BB9-B83A-D1780CF3B1E1}" dt="2021-02-24T08:32:08.753" v="1" actId="20577"/>
          <ac:spMkLst>
            <pc:docMk/>
            <pc:sldMk cId="3965426337" sldId="281"/>
            <ac:spMk id="22" creationId="{5A6E1926-2D6E-43E1-B83A-A9ED2C276FDF}"/>
          </ac:spMkLst>
        </pc:spChg>
        <pc:inkChg chg="add">
          <ac:chgData name="Guest User" userId="" providerId="Windows Live" clId="Web-{B3D7CDC8-B97D-4BB9-B83A-D1780CF3B1E1}" dt="2021-02-24T08:32:08.862" v="2"/>
          <ac:inkMkLst>
            <pc:docMk/>
            <pc:sldMk cId="3965426337" sldId="281"/>
            <ac:inkMk id="3" creationId="{A093E738-06CB-42FC-BF86-3DE19B39D7BC}"/>
          </ac:inkMkLst>
        </pc:inkChg>
      </pc:sldChg>
    </pc:docChg>
  </pc:docChgLst>
  <pc:docChgLst>
    <pc:chgData name="Guest User" providerId="Windows Live" clId="Web-{6068754E-DC2D-4229-9E8E-00699B3CABDB}"/>
    <pc:docChg chg="modSld">
      <pc:chgData name="Guest User" userId="" providerId="Windows Live" clId="Web-{6068754E-DC2D-4229-9E8E-00699B3CABDB}" dt="2021-02-10T09:55:35.719" v="31" actId="1076"/>
      <pc:docMkLst>
        <pc:docMk/>
      </pc:docMkLst>
      <pc:sldChg chg="modSp">
        <pc:chgData name="Guest User" userId="" providerId="Windows Live" clId="Web-{6068754E-DC2D-4229-9E8E-00699B3CABDB}" dt="2021-02-10T09:55:35.719" v="31" actId="1076"/>
        <pc:sldMkLst>
          <pc:docMk/>
          <pc:sldMk cId="3975689586" sldId="264"/>
        </pc:sldMkLst>
        <pc:spChg chg="mod">
          <ac:chgData name="Guest User" userId="" providerId="Windows Live" clId="Web-{6068754E-DC2D-4229-9E8E-00699B3CABDB}" dt="2021-02-10T09:55:35.719" v="31" actId="1076"/>
          <ac:spMkLst>
            <pc:docMk/>
            <pc:sldMk cId="3975689586" sldId="264"/>
            <ac:spMk id="22" creationId="{635D3255-F0A5-4F6E-8307-C2ECD988BDF3}"/>
          </ac:spMkLst>
        </pc:spChg>
      </pc:sldChg>
      <pc:sldChg chg="delSp modSp delAnim">
        <pc:chgData name="Guest User" userId="" providerId="Windows Live" clId="Web-{6068754E-DC2D-4229-9E8E-00699B3CABDB}" dt="2021-02-10T09:53:03.336" v="14" actId="20577"/>
        <pc:sldMkLst>
          <pc:docMk/>
          <pc:sldMk cId="973578429" sldId="274"/>
        </pc:sldMkLst>
        <pc:spChg chg="mod">
          <ac:chgData name="Guest User" userId="" providerId="Windows Live" clId="Web-{6068754E-DC2D-4229-9E8E-00699B3CABDB}" dt="2021-02-10T09:53:03.336" v="14" actId="20577"/>
          <ac:spMkLst>
            <pc:docMk/>
            <pc:sldMk cId="973578429" sldId="274"/>
            <ac:spMk id="6" creationId="{62D9BE05-8D1B-4001-B101-B143BDE0F8F5}"/>
          </ac:spMkLst>
        </pc:spChg>
        <pc:spChg chg="del">
          <ac:chgData name="Guest User" userId="" providerId="Windows Live" clId="Web-{6068754E-DC2D-4229-9E8E-00699B3CABDB}" dt="2021-02-10T09:52:00.977" v="4"/>
          <ac:spMkLst>
            <pc:docMk/>
            <pc:sldMk cId="973578429" sldId="274"/>
            <ac:spMk id="7" creationId="{ABE528BD-6765-41EB-BCFF-23AD5C22DABE}"/>
          </ac:spMkLst>
        </pc:spChg>
      </pc:sldChg>
      <pc:sldChg chg="modSp">
        <pc:chgData name="Guest User" userId="" providerId="Windows Live" clId="Web-{6068754E-DC2D-4229-9E8E-00699B3CABDB}" dt="2021-02-10T09:54:35.382" v="30" actId="20577"/>
        <pc:sldMkLst>
          <pc:docMk/>
          <pc:sldMk cId="272216098" sldId="283"/>
        </pc:sldMkLst>
        <pc:spChg chg="mod">
          <ac:chgData name="Guest User" userId="" providerId="Windows Live" clId="Web-{6068754E-DC2D-4229-9E8E-00699B3CABDB}" dt="2021-02-10T09:54:35.382" v="30" actId="20577"/>
          <ac:spMkLst>
            <pc:docMk/>
            <pc:sldMk cId="272216098" sldId="283"/>
            <ac:spMk id="5" creationId="{649DA4C8-86CE-4415-8D04-4F684F395FC7}"/>
          </ac:spMkLst>
        </pc:spChg>
      </pc:sldChg>
    </pc:docChg>
  </pc:docChgLst>
  <pc:docChgLst>
    <pc:chgData name="Guest User" providerId="Windows Live" clId="Web-{8516DE04-131D-46CB-AEC6-1E8D2FB8A3FC}"/>
    <pc:docChg chg="modSld">
      <pc:chgData name="Guest User" userId="" providerId="Windows Live" clId="Web-{8516DE04-131D-46CB-AEC6-1E8D2FB8A3FC}" dt="2021-01-18T13:00:53.218" v="14" actId="20577"/>
      <pc:docMkLst>
        <pc:docMk/>
      </pc:docMkLst>
      <pc:sldChg chg="modSp">
        <pc:chgData name="Guest User" userId="" providerId="Windows Live" clId="Web-{8516DE04-131D-46CB-AEC6-1E8D2FB8A3FC}" dt="2021-01-18T13:00:53.218" v="14" actId="20577"/>
        <pc:sldMkLst>
          <pc:docMk/>
          <pc:sldMk cId="4268399292" sldId="263"/>
        </pc:sldMkLst>
        <pc:spChg chg="mod">
          <ac:chgData name="Guest User" userId="" providerId="Windows Live" clId="Web-{8516DE04-131D-46CB-AEC6-1E8D2FB8A3FC}" dt="2021-01-18T13:00:53.218" v="14" actId="20577"/>
          <ac:spMkLst>
            <pc:docMk/>
            <pc:sldMk cId="4268399292" sldId="263"/>
            <ac:spMk id="14" creationId="{5F2C4566-9871-4F72-8AD5-A12F6432A27B}"/>
          </ac:spMkLst>
        </pc:spChg>
        <pc:spChg chg="mod">
          <ac:chgData name="Guest User" userId="" providerId="Windows Live" clId="Web-{8516DE04-131D-46CB-AEC6-1E8D2FB8A3FC}" dt="2021-01-18T13:00:46.342" v="9" actId="20577"/>
          <ac:spMkLst>
            <pc:docMk/>
            <pc:sldMk cId="4268399292" sldId="263"/>
            <ac:spMk id="18" creationId="{B370D3A3-4B18-46A8-9623-BCE4A8D48555}"/>
          </ac:spMkLst>
        </pc:spChg>
      </pc:sldChg>
    </pc:docChg>
  </pc:docChgLst>
  <pc:docChgLst>
    <pc:chgData name="Guest User" providerId="Windows Live" clId="Web-{B7EDF4C3-BE71-4F04-9101-C8B8936FFCBC}"/>
    <pc:docChg chg="modSld">
      <pc:chgData name="Guest User" userId="" providerId="Windows Live" clId="Web-{B7EDF4C3-BE71-4F04-9101-C8B8936FFCBC}" dt="2021-02-24T14:15:16.213" v="0" actId="1076"/>
      <pc:docMkLst>
        <pc:docMk/>
      </pc:docMkLst>
      <pc:sldChg chg="modSp">
        <pc:chgData name="Guest User" userId="" providerId="Windows Live" clId="Web-{B7EDF4C3-BE71-4F04-9101-C8B8936FFCBC}" dt="2021-02-24T14:15:16.213" v="0" actId="1076"/>
        <pc:sldMkLst>
          <pc:docMk/>
          <pc:sldMk cId="3965426337" sldId="281"/>
        </pc:sldMkLst>
        <pc:picChg chg="mod">
          <ac:chgData name="Guest User" userId="" providerId="Windows Live" clId="Web-{B7EDF4C3-BE71-4F04-9101-C8B8936FFCBC}" dt="2021-02-24T14:15:16.213" v="0" actId="1076"/>
          <ac:picMkLst>
            <pc:docMk/>
            <pc:sldMk cId="3965426337" sldId="281"/>
            <ac:picMk id="11" creationId="{0BA555BA-440D-4760-8C1E-D55445C1B238}"/>
          </ac:picMkLst>
        </pc:picChg>
      </pc:sldChg>
    </pc:docChg>
  </pc:docChgLst>
  <pc:docChgLst>
    <pc:chgData name="Wood, Lucy" userId="fc26114c-1456-4dbd-af7e-8d6f300a5a38" providerId="ADAL" clId="{D12A2C27-98E5-49E7-8A69-BAD1BC558D23}"/>
    <pc:docChg chg="custSel modSld">
      <pc:chgData name="Wood, Lucy" userId="fc26114c-1456-4dbd-af7e-8d6f300a5a38" providerId="ADAL" clId="{D12A2C27-98E5-49E7-8A69-BAD1BC558D23}" dt="2020-06-16T21:45:15.509" v="1113" actId="1076"/>
      <pc:docMkLst>
        <pc:docMk/>
      </pc:docMkLst>
      <pc:sldChg chg="modSp">
        <pc:chgData name="Wood, Lucy" userId="fc26114c-1456-4dbd-af7e-8d6f300a5a38" providerId="ADAL" clId="{D12A2C27-98E5-49E7-8A69-BAD1BC558D23}" dt="2020-06-15T09:10:29.454" v="1" actId="20577"/>
        <pc:sldMkLst>
          <pc:docMk/>
          <pc:sldMk cId="4268399292" sldId="263"/>
        </pc:sldMkLst>
        <pc:spChg chg="mod">
          <ac:chgData name="Wood, Lucy" userId="fc26114c-1456-4dbd-af7e-8d6f300a5a38" providerId="ADAL" clId="{D12A2C27-98E5-49E7-8A69-BAD1BC558D23}" dt="2020-06-15T09:10:29.454" v="1" actId="20577"/>
          <ac:spMkLst>
            <pc:docMk/>
            <pc:sldMk cId="4268399292" sldId="263"/>
            <ac:spMk id="18" creationId="{B370D3A3-4B18-46A8-9623-BCE4A8D48555}"/>
          </ac:spMkLst>
        </pc:spChg>
        <pc:spChg chg="mod">
          <ac:chgData name="Wood, Lucy" userId="fc26114c-1456-4dbd-af7e-8d6f300a5a38" providerId="ADAL" clId="{D12A2C27-98E5-49E7-8A69-BAD1BC558D23}" dt="2020-06-15T09:10:19.632" v="0" actId="14100"/>
          <ac:spMkLst>
            <pc:docMk/>
            <pc:sldMk cId="4268399292" sldId="263"/>
            <ac:spMk id="19" creationId="{1D7C7D8B-3E2D-40BF-8D11-7997DD81E41F}"/>
          </ac:spMkLst>
        </pc:spChg>
      </pc:sldChg>
      <pc:sldChg chg="modSp">
        <pc:chgData name="Wood, Lucy" userId="fc26114c-1456-4dbd-af7e-8d6f300a5a38" providerId="ADAL" clId="{D12A2C27-98E5-49E7-8A69-BAD1BC558D23}" dt="2020-06-15T13:55:06.856" v="1078" actId="207"/>
        <pc:sldMkLst>
          <pc:docMk/>
          <pc:sldMk cId="3975689586" sldId="264"/>
        </pc:sldMkLst>
        <pc:spChg chg="mod">
          <ac:chgData name="Wood, Lucy" userId="fc26114c-1456-4dbd-af7e-8d6f300a5a38" providerId="ADAL" clId="{D12A2C27-98E5-49E7-8A69-BAD1BC558D23}" dt="2020-06-15T13:55:06.856" v="1078" actId="207"/>
          <ac:spMkLst>
            <pc:docMk/>
            <pc:sldMk cId="3975689586" sldId="264"/>
            <ac:spMk id="6" creationId="{9C383873-1ACC-4285-9071-305DE9E2508F}"/>
          </ac:spMkLst>
        </pc:spChg>
      </pc:sldChg>
      <pc:sldChg chg="addSp modSp">
        <pc:chgData name="Wood, Lucy" userId="fc26114c-1456-4dbd-af7e-8d6f300a5a38" providerId="ADAL" clId="{D12A2C27-98E5-49E7-8A69-BAD1BC558D23}" dt="2020-06-15T11:58:14.700" v="925" actId="20577"/>
        <pc:sldMkLst>
          <pc:docMk/>
          <pc:sldMk cId="973578429" sldId="274"/>
        </pc:sldMkLst>
        <pc:spChg chg="mod">
          <ac:chgData name="Wood, Lucy" userId="fc26114c-1456-4dbd-af7e-8d6f300a5a38" providerId="ADAL" clId="{D12A2C27-98E5-49E7-8A69-BAD1BC558D23}" dt="2020-06-15T11:58:14.700" v="925" actId="20577"/>
          <ac:spMkLst>
            <pc:docMk/>
            <pc:sldMk cId="973578429" sldId="274"/>
            <ac:spMk id="8" creationId="{79B46AC2-87E5-4792-B4B5-8EEC446DFCD9}"/>
          </ac:spMkLst>
        </pc:spChg>
        <pc:picChg chg="add">
          <ac:chgData name="Wood, Lucy" userId="fc26114c-1456-4dbd-af7e-8d6f300a5a38" providerId="ADAL" clId="{D12A2C27-98E5-49E7-8A69-BAD1BC558D23}" dt="2020-06-15T09:10:50.208" v="3"/>
          <ac:picMkLst>
            <pc:docMk/>
            <pc:sldMk cId="973578429" sldId="274"/>
            <ac:picMk id="9" creationId="{47283B70-DD99-4362-BFE2-B3CCF7E38228}"/>
          </ac:picMkLst>
        </pc:picChg>
      </pc:sldChg>
      <pc:sldChg chg="addSp delSp modSp">
        <pc:chgData name="Wood, Lucy" userId="fc26114c-1456-4dbd-af7e-8d6f300a5a38" providerId="ADAL" clId="{D12A2C27-98E5-49E7-8A69-BAD1BC558D23}" dt="2020-06-15T11:58:03.863" v="921" actId="20577"/>
        <pc:sldMkLst>
          <pc:docMk/>
          <pc:sldMk cId="943217510" sldId="275"/>
        </pc:sldMkLst>
        <pc:spChg chg="mod">
          <ac:chgData name="Wood, Lucy" userId="fc26114c-1456-4dbd-af7e-8d6f300a5a38" providerId="ADAL" clId="{D12A2C27-98E5-49E7-8A69-BAD1BC558D23}" dt="2020-06-15T10:47:00.436" v="106" actId="20577"/>
          <ac:spMkLst>
            <pc:docMk/>
            <pc:sldMk cId="943217510" sldId="275"/>
            <ac:spMk id="5" creationId="{649DA4C8-86CE-4415-8D04-4F684F395FC7}"/>
          </ac:spMkLst>
        </pc:spChg>
        <pc:spChg chg="mod">
          <ac:chgData name="Wood, Lucy" userId="fc26114c-1456-4dbd-af7e-8d6f300a5a38" providerId="ADAL" clId="{D12A2C27-98E5-49E7-8A69-BAD1BC558D23}" dt="2020-06-15T09:16:46.579" v="34" actId="5793"/>
          <ac:spMkLst>
            <pc:docMk/>
            <pc:sldMk cId="943217510" sldId="275"/>
            <ac:spMk id="6" creationId="{62D9BE05-8D1B-4001-B101-B143BDE0F8F5}"/>
          </ac:spMkLst>
        </pc:spChg>
        <pc:spChg chg="mod">
          <ac:chgData name="Wood, Lucy" userId="fc26114c-1456-4dbd-af7e-8d6f300a5a38" providerId="ADAL" clId="{D12A2C27-98E5-49E7-8A69-BAD1BC558D23}" dt="2020-06-15T11:58:03.863" v="921" actId="20577"/>
          <ac:spMkLst>
            <pc:docMk/>
            <pc:sldMk cId="943217510" sldId="275"/>
            <ac:spMk id="8" creationId="{6B30AF59-747B-42F0-BC02-9A95F6C0CA16}"/>
          </ac:spMkLst>
        </pc:spChg>
        <pc:picChg chg="add">
          <ac:chgData name="Wood, Lucy" userId="fc26114c-1456-4dbd-af7e-8d6f300a5a38" providerId="ADAL" clId="{D12A2C27-98E5-49E7-8A69-BAD1BC558D23}" dt="2020-06-15T09:10:54.039" v="4"/>
          <ac:picMkLst>
            <pc:docMk/>
            <pc:sldMk cId="943217510" sldId="275"/>
            <ac:picMk id="9" creationId="{0398E635-D3AE-42B7-BA87-798BC45F5C15}"/>
          </ac:picMkLst>
        </pc:picChg>
        <pc:picChg chg="add mod">
          <ac:chgData name="Wood, Lucy" userId="fc26114c-1456-4dbd-af7e-8d6f300a5a38" providerId="ADAL" clId="{D12A2C27-98E5-49E7-8A69-BAD1BC558D23}" dt="2020-06-15T09:18:37.866" v="54" actId="1076"/>
          <ac:picMkLst>
            <pc:docMk/>
            <pc:sldMk cId="943217510" sldId="275"/>
            <ac:picMk id="10" creationId="{75B4A6E8-EE87-4368-90A1-7D19548811F7}"/>
          </ac:picMkLst>
        </pc:picChg>
        <pc:picChg chg="add del mod">
          <ac:chgData name="Wood, Lucy" userId="fc26114c-1456-4dbd-af7e-8d6f300a5a38" providerId="ADAL" clId="{D12A2C27-98E5-49E7-8A69-BAD1BC558D23}" dt="2020-06-15T09:18:02.931" v="46" actId="478"/>
          <ac:picMkLst>
            <pc:docMk/>
            <pc:sldMk cId="943217510" sldId="275"/>
            <ac:picMk id="12" creationId="{E7E54D55-C1FD-43F6-8D57-69BDD6603063}"/>
          </ac:picMkLst>
        </pc:picChg>
        <pc:picChg chg="add mod">
          <ac:chgData name="Wood, Lucy" userId="fc26114c-1456-4dbd-af7e-8d6f300a5a38" providerId="ADAL" clId="{D12A2C27-98E5-49E7-8A69-BAD1BC558D23}" dt="2020-06-15T09:18:34.787" v="53" actId="1076"/>
          <ac:picMkLst>
            <pc:docMk/>
            <pc:sldMk cId="943217510" sldId="275"/>
            <ac:picMk id="14" creationId="{A03E8798-F3EA-4983-B2AC-1116FC091794}"/>
          </ac:picMkLst>
        </pc:picChg>
      </pc:sldChg>
      <pc:sldChg chg="modSp">
        <pc:chgData name="Wood, Lucy" userId="fc26114c-1456-4dbd-af7e-8d6f300a5a38" providerId="ADAL" clId="{D12A2C27-98E5-49E7-8A69-BAD1BC558D23}" dt="2020-06-15T11:56:39.885" v="907" actId="20577"/>
        <pc:sldMkLst>
          <pc:docMk/>
          <pc:sldMk cId="3571460934" sldId="276"/>
        </pc:sldMkLst>
        <pc:spChg chg="mod">
          <ac:chgData name="Wood, Lucy" userId="fc26114c-1456-4dbd-af7e-8d6f300a5a38" providerId="ADAL" clId="{D12A2C27-98E5-49E7-8A69-BAD1BC558D23}" dt="2020-06-15T11:56:39.885" v="907" actId="20577"/>
          <ac:spMkLst>
            <pc:docMk/>
            <pc:sldMk cId="3571460934" sldId="276"/>
            <ac:spMk id="3" creationId="{FB83C298-E2AB-48E7-8261-F666934466FF}"/>
          </ac:spMkLst>
        </pc:spChg>
        <pc:spChg chg="mod">
          <ac:chgData name="Wood, Lucy" userId="fc26114c-1456-4dbd-af7e-8d6f300a5a38" providerId="ADAL" clId="{D12A2C27-98E5-49E7-8A69-BAD1BC558D23}" dt="2020-06-15T11:56:21.770" v="906" actId="20577"/>
          <ac:spMkLst>
            <pc:docMk/>
            <pc:sldMk cId="3571460934" sldId="276"/>
            <ac:spMk id="4" creationId="{1963C878-0145-4B39-83A1-0FA000DA3A76}"/>
          </ac:spMkLst>
        </pc:spChg>
      </pc:sldChg>
      <pc:sldChg chg="addSp delSp modSp">
        <pc:chgData name="Wood, Lucy" userId="fc26114c-1456-4dbd-af7e-8d6f300a5a38" providerId="ADAL" clId="{D12A2C27-98E5-49E7-8A69-BAD1BC558D23}" dt="2020-06-15T11:55:52.202" v="905" actId="20577"/>
        <pc:sldMkLst>
          <pc:docMk/>
          <pc:sldMk cId="3132123751" sldId="277"/>
        </pc:sldMkLst>
        <pc:spChg chg="mod">
          <ac:chgData name="Wood, Lucy" userId="fc26114c-1456-4dbd-af7e-8d6f300a5a38" providerId="ADAL" clId="{D12A2C27-98E5-49E7-8A69-BAD1BC558D23}" dt="2020-06-15T11:55:18.122" v="904" actId="20577"/>
          <ac:spMkLst>
            <pc:docMk/>
            <pc:sldMk cId="3132123751" sldId="277"/>
            <ac:spMk id="6" creationId="{62D9BE05-8D1B-4001-B101-B143BDE0F8F5}"/>
          </ac:spMkLst>
        </pc:spChg>
        <pc:spChg chg="mod">
          <ac:chgData name="Wood, Lucy" userId="fc26114c-1456-4dbd-af7e-8d6f300a5a38" providerId="ADAL" clId="{D12A2C27-98E5-49E7-8A69-BAD1BC558D23}" dt="2020-06-15T11:55:52.202" v="905" actId="20577"/>
          <ac:spMkLst>
            <pc:docMk/>
            <pc:sldMk cId="3132123751" sldId="277"/>
            <ac:spMk id="7" creationId="{ABE528BD-6765-41EB-BCFF-23AD5C22DABE}"/>
          </ac:spMkLst>
        </pc:spChg>
        <pc:picChg chg="mod">
          <ac:chgData name="Wood, Lucy" userId="fc26114c-1456-4dbd-af7e-8d6f300a5a38" providerId="ADAL" clId="{D12A2C27-98E5-49E7-8A69-BAD1BC558D23}" dt="2020-06-15T09:14:04.298" v="19" actId="1076"/>
          <ac:picMkLst>
            <pc:docMk/>
            <pc:sldMk cId="3132123751" sldId="277"/>
            <ac:picMk id="3" creationId="{72E6552F-A591-7E45-B8C8-9DC3F821AFD1}"/>
          </ac:picMkLst>
        </pc:picChg>
        <pc:picChg chg="mod">
          <ac:chgData name="Wood, Lucy" userId="fc26114c-1456-4dbd-af7e-8d6f300a5a38" providerId="ADAL" clId="{D12A2C27-98E5-49E7-8A69-BAD1BC558D23}" dt="2020-06-15T09:13:56.477" v="17" actId="1076"/>
          <ac:picMkLst>
            <pc:docMk/>
            <pc:sldMk cId="3132123751" sldId="277"/>
            <ac:picMk id="9" creationId="{CBE87836-2C37-AE4C-92DD-9CD02C1A7E72}"/>
          </ac:picMkLst>
        </pc:picChg>
        <pc:picChg chg="del mod">
          <ac:chgData name="Wood, Lucy" userId="fc26114c-1456-4dbd-af7e-8d6f300a5a38" providerId="ADAL" clId="{D12A2C27-98E5-49E7-8A69-BAD1BC558D23}" dt="2020-06-15T10:51:21.564" v="178" actId="478"/>
          <ac:picMkLst>
            <pc:docMk/>
            <pc:sldMk cId="3132123751" sldId="277"/>
            <ac:picMk id="10" creationId="{B0FA5A00-2D30-4147-BF90-0E677C6A121D}"/>
          </ac:picMkLst>
        </pc:picChg>
        <pc:picChg chg="mod">
          <ac:chgData name="Wood, Lucy" userId="fc26114c-1456-4dbd-af7e-8d6f300a5a38" providerId="ADAL" clId="{D12A2C27-98E5-49E7-8A69-BAD1BC558D23}" dt="2020-06-15T09:14:19.620" v="23" actId="1076"/>
          <ac:picMkLst>
            <pc:docMk/>
            <pc:sldMk cId="3132123751" sldId="277"/>
            <ac:picMk id="11" creationId="{A0805676-3CA8-EF4C-BBF9-360CCFD990E2}"/>
          </ac:picMkLst>
        </pc:picChg>
        <pc:picChg chg="add">
          <ac:chgData name="Wood, Lucy" userId="fc26114c-1456-4dbd-af7e-8d6f300a5a38" providerId="ADAL" clId="{D12A2C27-98E5-49E7-8A69-BAD1BC558D23}" dt="2020-06-15T09:10:56.828" v="5"/>
          <ac:picMkLst>
            <pc:docMk/>
            <pc:sldMk cId="3132123751" sldId="277"/>
            <ac:picMk id="12" creationId="{C2FCAAE5-183E-4D56-BDE8-0A5C8F8AE177}"/>
          </ac:picMkLst>
        </pc:picChg>
        <pc:picChg chg="add del mod modCrop">
          <ac:chgData name="Wood, Lucy" userId="fc26114c-1456-4dbd-af7e-8d6f300a5a38" providerId="ADAL" clId="{D12A2C27-98E5-49E7-8A69-BAD1BC558D23}" dt="2020-06-15T10:53:50.638" v="188" actId="478"/>
          <ac:picMkLst>
            <pc:docMk/>
            <pc:sldMk cId="3132123751" sldId="277"/>
            <ac:picMk id="14" creationId="{E867D0F5-5DD3-4C07-8A17-67D10B7CDE93}"/>
          </ac:picMkLst>
        </pc:picChg>
        <pc:picChg chg="add mod">
          <ac:chgData name="Wood, Lucy" userId="fc26114c-1456-4dbd-af7e-8d6f300a5a38" providerId="ADAL" clId="{D12A2C27-98E5-49E7-8A69-BAD1BC558D23}" dt="2020-06-15T10:55:07.745" v="191" actId="14100"/>
          <ac:picMkLst>
            <pc:docMk/>
            <pc:sldMk cId="3132123751" sldId="277"/>
            <ac:picMk id="15" creationId="{8836F732-B6D3-47A0-BFAD-BAB38559B0C1}"/>
          </ac:picMkLst>
        </pc:picChg>
      </pc:sldChg>
      <pc:sldChg chg="modSp">
        <pc:chgData name="Wood, Lucy" userId="fc26114c-1456-4dbd-af7e-8d6f300a5a38" providerId="ADAL" clId="{D12A2C27-98E5-49E7-8A69-BAD1BC558D23}" dt="2020-06-15T10:49:45.115" v="168" actId="207"/>
        <pc:sldMkLst>
          <pc:docMk/>
          <pc:sldMk cId="3403214038" sldId="278"/>
        </pc:sldMkLst>
        <pc:spChg chg="mod">
          <ac:chgData name="Wood, Lucy" userId="fc26114c-1456-4dbd-af7e-8d6f300a5a38" providerId="ADAL" clId="{D12A2C27-98E5-49E7-8A69-BAD1BC558D23}" dt="2020-06-15T10:49:45.115" v="168" actId="207"/>
          <ac:spMkLst>
            <pc:docMk/>
            <pc:sldMk cId="3403214038" sldId="278"/>
            <ac:spMk id="3" creationId="{82296B00-DB0C-4453-AC3D-00D5840809E8}"/>
          </ac:spMkLst>
        </pc:spChg>
      </pc:sldChg>
      <pc:sldChg chg="addSp modSp">
        <pc:chgData name="Wood, Lucy" userId="fc26114c-1456-4dbd-af7e-8d6f300a5a38" providerId="ADAL" clId="{D12A2C27-98E5-49E7-8A69-BAD1BC558D23}" dt="2020-06-16T21:45:15.509" v="1113" actId="1076"/>
        <pc:sldMkLst>
          <pc:docMk/>
          <pc:sldMk cId="727651397" sldId="280"/>
        </pc:sldMkLst>
        <pc:spChg chg="mod">
          <ac:chgData name="Wood, Lucy" userId="fc26114c-1456-4dbd-af7e-8d6f300a5a38" providerId="ADAL" clId="{D12A2C27-98E5-49E7-8A69-BAD1BC558D23}" dt="2020-06-15T14:24:03.085" v="1110" actId="20577"/>
          <ac:spMkLst>
            <pc:docMk/>
            <pc:sldMk cId="727651397" sldId="280"/>
            <ac:spMk id="4" creationId="{08F161EA-2DD3-4E66-9DB5-68706A8F5ECD}"/>
          </ac:spMkLst>
        </pc:spChg>
        <pc:spChg chg="mod">
          <ac:chgData name="Wood, Lucy" userId="fc26114c-1456-4dbd-af7e-8d6f300a5a38" providerId="ADAL" clId="{D12A2C27-98E5-49E7-8A69-BAD1BC558D23}" dt="2020-06-15T09:12:10.741" v="10" actId="14100"/>
          <ac:spMkLst>
            <pc:docMk/>
            <pc:sldMk cId="727651397" sldId="280"/>
            <ac:spMk id="5" creationId="{0E25636A-B5B7-492C-BB81-DF5FAB2B165E}"/>
          </ac:spMkLst>
        </pc:spChg>
        <pc:spChg chg="mod">
          <ac:chgData name="Wood, Lucy" userId="fc26114c-1456-4dbd-af7e-8d6f300a5a38" providerId="ADAL" clId="{D12A2C27-98E5-49E7-8A69-BAD1BC558D23}" dt="2020-06-15T09:12:07.092" v="9" actId="14100"/>
          <ac:spMkLst>
            <pc:docMk/>
            <pc:sldMk cId="727651397" sldId="280"/>
            <ac:spMk id="6" creationId="{25A0C3EB-047A-46DE-8E70-CE2935951BF1}"/>
          </ac:spMkLst>
        </pc:spChg>
        <pc:spChg chg="mod">
          <ac:chgData name="Wood, Lucy" userId="fc26114c-1456-4dbd-af7e-8d6f300a5a38" providerId="ADAL" clId="{D12A2C27-98E5-49E7-8A69-BAD1BC558D23}" dt="2020-06-15T10:50:46.820" v="177" actId="20577"/>
          <ac:spMkLst>
            <pc:docMk/>
            <pc:sldMk cId="727651397" sldId="280"/>
            <ac:spMk id="7" creationId="{BA2DF2BE-4D15-49DB-89B6-ED5A16E80E1E}"/>
          </ac:spMkLst>
        </pc:spChg>
        <pc:picChg chg="add">
          <ac:chgData name="Wood, Lucy" userId="fc26114c-1456-4dbd-af7e-8d6f300a5a38" providerId="ADAL" clId="{D12A2C27-98E5-49E7-8A69-BAD1BC558D23}" dt="2020-06-15T09:10:46.369" v="2"/>
          <ac:picMkLst>
            <pc:docMk/>
            <pc:sldMk cId="727651397" sldId="280"/>
            <ac:picMk id="8" creationId="{02054C9F-7290-4DD5-95D7-17B830535ADE}"/>
          </ac:picMkLst>
        </pc:picChg>
        <pc:picChg chg="add mod">
          <ac:chgData name="Wood, Lucy" userId="fc26114c-1456-4dbd-af7e-8d6f300a5a38" providerId="ADAL" clId="{D12A2C27-98E5-49E7-8A69-BAD1BC558D23}" dt="2020-06-16T21:45:15.509" v="1113" actId="1076"/>
          <ac:picMkLst>
            <pc:docMk/>
            <pc:sldMk cId="727651397" sldId="280"/>
            <ac:picMk id="9" creationId="{B974C22C-BC07-4648-853C-1838C3EB6B39}"/>
          </ac:picMkLst>
        </pc:picChg>
      </pc:sldChg>
    </pc:docChg>
  </pc:docChgLst>
  <pc:docChgLst>
    <pc:chgData name="Guest User" providerId="Windows Live" clId="Web-{63AD326D-7C0B-4A18-8694-0A06CEB837F2}"/>
    <pc:docChg chg="modSld">
      <pc:chgData name="Guest User" userId="" providerId="Windows Live" clId="Web-{63AD326D-7C0B-4A18-8694-0A06CEB837F2}" dt="2021-02-22T11:45:18.176" v="1" actId="20577"/>
      <pc:docMkLst>
        <pc:docMk/>
      </pc:docMkLst>
      <pc:sldChg chg="modSp">
        <pc:chgData name="Guest User" userId="" providerId="Windows Live" clId="Web-{63AD326D-7C0B-4A18-8694-0A06CEB837F2}" dt="2021-02-22T11:45:18.176" v="1" actId="20577"/>
        <pc:sldMkLst>
          <pc:docMk/>
          <pc:sldMk cId="272216098" sldId="283"/>
        </pc:sldMkLst>
        <pc:spChg chg="mod">
          <ac:chgData name="Guest User" userId="" providerId="Windows Live" clId="Web-{63AD326D-7C0B-4A18-8694-0A06CEB837F2}" dt="2021-02-22T11:45:18.176" v="1" actId="20577"/>
          <ac:spMkLst>
            <pc:docMk/>
            <pc:sldMk cId="272216098" sldId="283"/>
            <ac:spMk id="5" creationId="{649DA4C8-86CE-4415-8D04-4F684F395FC7}"/>
          </ac:spMkLst>
        </pc:spChg>
        <pc:picChg chg="mod">
          <ac:chgData name="Guest User" userId="" providerId="Windows Live" clId="Web-{63AD326D-7C0B-4A18-8694-0A06CEB837F2}" dt="2021-02-22T11:44:45.800" v="0" actId="1076"/>
          <ac:picMkLst>
            <pc:docMk/>
            <pc:sldMk cId="272216098" sldId="283"/>
            <ac:picMk id="11" creationId="{0BA555BA-440D-4760-8C1E-D55445C1B238}"/>
          </ac:picMkLst>
        </pc:picChg>
      </pc:sldChg>
    </pc:docChg>
  </pc:docChgLst>
  <pc:docChgLst>
    <pc:chgData name="Fairilou Rivera" userId="eec571f9afb243f6" providerId="LiveId" clId="{15D5EAA6-AF09-4374-B730-73D0312B6921}"/>
    <pc:docChg chg="custSel modSld modNotesMaster">
      <pc:chgData name="Fairilou Rivera" userId="eec571f9afb243f6" providerId="LiveId" clId="{15D5EAA6-AF09-4374-B730-73D0312B6921}" dt="2021-01-07T21:32:35.440" v="1" actId="27636"/>
      <pc:docMkLst>
        <pc:docMk/>
      </pc:docMkLst>
      <pc:sldChg chg="modSp mod">
        <pc:chgData name="Fairilou Rivera" userId="eec571f9afb243f6" providerId="LiveId" clId="{15D5EAA6-AF09-4374-B730-73D0312B6921}" dt="2021-01-07T21:32:35.440" v="1" actId="27636"/>
        <pc:sldMkLst>
          <pc:docMk/>
          <pc:sldMk cId="3965426337" sldId="281"/>
        </pc:sldMkLst>
        <pc:spChg chg="mod">
          <ac:chgData name="Fairilou Rivera" userId="eec571f9afb243f6" providerId="LiveId" clId="{15D5EAA6-AF09-4374-B730-73D0312B6921}" dt="2021-01-07T21:32:35.440" v="1" actId="27636"/>
          <ac:spMkLst>
            <pc:docMk/>
            <pc:sldMk cId="3965426337" sldId="281"/>
            <ac:spMk id="22" creationId="{5A6E1926-2D6E-43E1-B83A-A9ED2C276FDF}"/>
          </ac:spMkLst>
        </pc:spChg>
      </pc:sldChg>
    </pc:docChg>
  </pc:docChgLst>
  <pc:docChgLst>
    <pc:chgData name="Guest User" providerId="Windows Live" clId="Web-{37CE45DB-DC21-4E18-9C81-6BD00B3FB824}"/>
    <pc:docChg chg="modSld">
      <pc:chgData name="Guest User" userId="" providerId="Windows Live" clId="Web-{37CE45DB-DC21-4E18-9C81-6BD00B3FB824}" dt="2021-01-28T10:19:03.532" v="11" actId="20577"/>
      <pc:docMkLst>
        <pc:docMk/>
      </pc:docMkLst>
      <pc:sldChg chg="modSp">
        <pc:chgData name="Guest User" userId="" providerId="Windows Live" clId="Web-{37CE45DB-DC21-4E18-9C81-6BD00B3FB824}" dt="2021-01-28T10:19:03.532" v="11" actId="20577"/>
        <pc:sldMkLst>
          <pc:docMk/>
          <pc:sldMk cId="4268399292" sldId="263"/>
        </pc:sldMkLst>
        <pc:spChg chg="mod">
          <ac:chgData name="Guest User" userId="" providerId="Windows Live" clId="Web-{37CE45DB-DC21-4E18-9C81-6BD00B3FB824}" dt="2021-01-28T10:19:03.532" v="11" actId="20577"/>
          <ac:spMkLst>
            <pc:docMk/>
            <pc:sldMk cId="4268399292" sldId="263"/>
            <ac:spMk id="18" creationId="{B370D3A3-4B18-46A8-9623-BCE4A8D48555}"/>
          </ac:spMkLst>
        </pc:spChg>
      </pc:sldChg>
    </pc:docChg>
  </pc:docChgLst>
  <pc:docChgLst>
    <pc:chgData name="Guest User" providerId="Windows Live" clId="Web-{22F6C9F3-BD60-40BD-9AFA-5059F3E03A99}"/>
    <pc:docChg chg="modSld">
      <pc:chgData name="Guest User" userId="" providerId="Windows Live" clId="Web-{22F6C9F3-BD60-40BD-9AFA-5059F3E03A99}" dt="2021-02-20T16:54:49.759" v="7" actId="20577"/>
      <pc:docMkLst>
        <pc:docMk/>
      </pc:docMkLst>
      <pc:sldChg chg="modSp">
        <pc:chgData name="Guest User" userId="" providerId="Windows Live" clId="Web-{22F6C9F3-BD60-40BD-9AFA-5059F3E03A99}" dt="2021-02-20T16:54:49.759" v="7" actId="20577"/>
        <pc:sldMkLst>
          <pc:docMk/>
          <pc:sldMk cId="4268399292" sldId="263"/>
        </pc:sldMkLst>
        <pc:spChg chg="mod">
          <ac:chgData name="Guest User" userId="" providerId="Windows Live" clId="Web-{22F6C9F3-BD60-40BD-9AFA-5059F3E03A99}" dt="2021-02-20T16:54:49.759" v="7" actId="20577"/>
          <ac:spMkLst>
            <pc:docMk/>
            <pc:sldMk cId="4268399292" sldId="263"/>
            <ac:spMk id="18" creationId="{B370D3A3-4B18-46A8-9623-BCE4A8D48555}"/>
          </ac:spMkLst>
        </pc:spChg>
      </pc:sldChg>
    </pc:docChg>
  </pc:docChgLst>
  <pc:docChgLst>
    <pc:chgData name="Guest User" providerId="Windows Live" clId="Web-{94D6D917-A5CC-41B2-B069-C2D219F43F15}"/>
    <pc:docChg chg="modSld">
      <pc:chgData name="Guest User" userId="" providerId="Windows Live" clId="Web-{94D6D917-A5CC-41B2-B069-C2D219F43F15}" dt="2021-02-22T11:43:46.940" v="16" actId="1076"/>
      <pc:docMkLst>
        <pc:docMk/>
      </pc:docMkLst>
      <pc:sldChg chg="modSp">
        <pc:chgData name="Guest User" userId="" providerId="Windows Live" clId="Web-{94D6D917-A5CC-41B2-B069-C2D219F43F15}" dt="2021-02-22T11:43:46.940" v="16" actId="1076"/>
        <pc:sldMkLst>
          <pc:docMk/>
          <pc:sldMk cId="3965426337" sldId="281"/>
        </pc:sldMkLst>
        <pc:spChg chg="mod">
          <ac:chgData name="Guest User" userId="" providerId="Windows Live" clId="Web-{94D6D917-A5CC-41B2-B069-C2D219F43F15}" dt="2021-02-22T11:43:37.440" v="14" actId="20577"/>
          <ac:spMkLst>
            <pc:docMk/>
            <pc:sldMk cId="3965426337" sldId="281"/>
            <ac:spMk id="16" creationId="{9F5CE684-893D-40E4-8CA4-5EF2549BDD4D}"/>
          </ac:spMkLst>
        </pc:spChg>
        <pc:spChg chg="mod">
          <ac:chgData name="Guest User" userId="" providerId="Windows Live" clId="Web-{94D6D917-A5CC-41B2-B069-C2D219F43F15}" dt="2021-02-22T11:43:12.939" v="12" actId="20577"/>
          <ac:spMkLst>
            <pc:docMk/>
            <pc:sldMk cId="3965426337" sldId="281"/>
            <ac:spMk id="18" creationId="{67451EFD-D10D-4B60-8DD8-EEF9F8DBA0CE}"/>
          </ac:spMkLst>
        </pc:spChg>
        <pc:picChg chg="mod">
          <ac:chgData name="Guest User" userId="" providerId="Windows Live" clId="Web-{94D6D917-A5CC-41B2-B069-C2D219F43F15}" dt="2021-02-22T11:43:46.940" v="16" actId="1076"/>
          <ac:picMkLst>
            <pc:docMk/>
            <pc:sldMk cId="3965426337" sldId="281"/>
            <ac:picMk id="11" creationId="{0BA555BA-440D-4760-8C1E-D55445C1B238}"/>
          </ac:picMkLst>
        </pc:picChg>
      </pc:sldChg>
      <pc:sldChg chg="modSp">
        <pc:chgData name="Guest User" userId="" providerId="Windows Live" clId="Web-{94D6D917-A5CC-41B2-B069-C2D219F43F15}" dt="2021-02-22T11:42:31.673" v="1" actId="1076"/>
        <pc:sldMkLst>
          <pc:docMk/>
          <pc:sldMk cId="272216098" sldId="283"/>
        </pc:sldMkLst>
        <pc:picChg chg="mod">
          <ac:chgData name="Guest User" userId="" providerId="Windows Live" clId="Web-{94D6D917-A5CC-41B2-B069-C2D219F43F15}" dt="2021-02-22T11:42:31.673" v="1" actId="1076"/>
          <ac:picMkLst>
            <pc:docMk/>
            <pc:sldMk cId="272216098" sldId="283"/>
            <ac:picMk id="11" creationId="{0BA555BA-440D-4760-8C1E-D55445C1B238}"/>
          </ac:picMkLst>
        </pc:picChg>
      </pc:sldChg>
    </pc:docChg>
  </pc:docChgLst>
  <pc:docChgLst>
    <pc:chgData name="Guest User" providerId="Windows Live" clId="Web-{BE169F4C-58F9-4326-B63B-49671899ACCC}"/>
    <pc:docChg chg="modSld">
      <pc:chgData name="Guest User" userId="" providerId="Windows Live" clId="Web-{BE169F4C-58F9-4326-B63B-49671899ACCC}" dt="2021-02-22T11:48:30.817" v="14"/>
      <pc:docMkLst>
        <pc:docMk/>
      </pc:docMkLst>
      <pc:sldChg chg="modSp modNotes">
        <pc:chgData name="Guest User" userId="" providerId="Windows Live" clId="Web-{BE169F4C-58F9-4326-B63B-49671899ACCC}" dt="2021-02-22T11:48:30.817" v="14"/>
        <pc:sldMkLst>
          <pc:docMk/>
          <pc:sldMk cId="3965426337" sldId="281"/>
        </pc:sldMkLst>
        <pc:spChg chg="mod">
          <ac:chgData name="Guest User" userId="" providerId="Windows Live" clId="Web-{BE169F4C-58F9-4326-B63B-49671899ACCC}" dt="2021-02-22T11:47:20.157" v="7" actId="1076"/>
          <ac:spMkLst>
            <pc:docMk/>
            <pc:sldMk cId="3965426337" sldId="281"/>
            <ac:spMk id="12" creationId="{F82FCC7A-AE16-48D1-8703-B4EE1C01065C}"/>
          </ac:spMkLst>
        </pc:spChg>
        <pc:spChg chg="mod">
          <ac:chgData name="Guest User" userId="" providerId="Windows Live" clId="Web-{BE169F4C-58F9-4326-B63B-49671899ACCC}" dt="2021-02-22T11:47:21.501" v="8" actId="1076"/>
          <ac:spMkLst>
            <pc:docMk/>
            <pc:sldMk cId="3965426337" sldId="281"/>
            <ac:spMk id="16" creationId="{9F5CE684-893D-40E4-8CA4-5EF2549BDD4D}"/>
          </ac:spMkLst>
        </pc:spChg>
        <pc:spChg chg="mod">
          <ac:chgData name="Guest User" userId="" providerId="Windows Live" clId="Web-{BE169F4C-58F9-4326-B63B-49671899ACCC}" dt="2021-02-22T11:47:13.438" v="5" actId="1076"/>
          <ac:spMkLst>
            <pc:docMk/>
            <pc:sldMk cId="3965426337" sldId="281"/>
            <ac:spMk id="18" creationId="{67451EFD-D10D-4B60-8DD8-EEF9F8DBA0CE}"/>
          </ac:spMkLst>
        </pc:spChg>
        <pc:spChg chg="mod">
          <ac:chgData name="Guest User" userId="" providerId="Windows Live" clId="Web-{BE169F4C-58F9-4326-B63B-49671899ACCC}" dt="2021-02-22T11:47:23.579" v="9" actId="1076"/>
          <ac:spMkLst>
            <pc:docMk/>
            <pc:sldMk cId="3965426337" sldId="281"/>
            <ac:spMk id="20" creationId="{7DAA6FD9-A23F-4761-998E-61E70A840626}"/>
          </ac:spMkLst>
        </pc:spChg>
        <pc:picChg chg="mod">
          <ac:chgData name="Guest User" userId="" providerId="Windows Live" clId="Web-{BE169F4C-58F9-4326-B63B-49671899ACCC}" dt="2021-02-22T11:48:02.096" v="13" actId="1076"/>
          <ac:picMkLst>
            <pc:docMk/>
            <pc:sldMk cId="3965426337" sldId="281"/>
            <ac:picMk id="11" creationId="{0BA555BA-440D-4760-8C1E-D55445C1B238}"/>
          </ac:picMkLst>
        </pc:picChg>
      </pc:sldChg>
      <pc:sldChg chg="delSp modSp">
        <pc:chgData name="Guest User" userId="" providerId="Windows Live" clId="Web-{BE169F4C-58F9-4326-B63B-49671899ACCC}" dt="2021-02-22T11:46:48.608" v="1"/>
        <pc:sldMkLst>
          <pc:docMk/>
          <pc:sldMk cId="272216098" sldId="283"/>
        </pc:sldMkLst>
        <pc:picChg chg="del mod">
          <ac:chgData name="Guest User" userId="" providerId="Windows Live" clId="Web-{BE169F4C-58F9-4326-B63B-49671899ACCC}" dt="2021-02-22T11:46:48.608" v="1"/>
          <ac:picMkLst>
            <pc:docMk/>
            <pc:sldMk cId="272216098" sldId="283"/>
            <ac:picMk id="11" creationId="{0BA555BA-440D-4760-8C1E-D55445C1B238}"/>
          </ac:picMkLst>
        </pc:picChg>
      </pc:sldChg>
    </pc:docChg>
  </pc:docChgLst>
  <pc:docChgLst>
    <pc:chgData name="Guest User" providerId="Windows Live" clId="Web-{B70F7435-ECE3-4F43-B987-8021F9C6503D}"/>
    <pc:docChg chg="modSld">
      <pc:chgData name="Guest User" userId="" providerId="Windows Live" clId="Web-{B70F7435-ECE3-4F43-B987-8021F9C6503D}" dt="2021-02-24T11:37:51.330" v="1" actId="20577"/>
      <pc:docMkLst>
        <pc:docMk/>
      </pc:docMkLst>
      <pc:sldChg chg="modSp">
        <pc:chgData name="Guest User" userId="" providerId="Windows Live" clId="Web-{B70F7435-ECE3-4F43-B987-8021F9C6503D}" dt="2021-02-24T11:37:51.330" v="1" actId="20577"/>
        <pc:sldMkLst>
          <pc:docMk/>
          <pc:sldMk cId="3571460934" sldId="276"/>
        </pc:sldMkLst>
        <pc:spChg chg="mod">
          <ac:chgData name="Guest User" userId="" providerId="Windows Live" clId="Web-{B70F7435-ECE3-4F43-B987-8021F9C6503D}" dt="2021-02-24T11:37:51.330" v="1" actId="20577"/>
          <ac:spMkLst>
            <pc:docMk/>
            <pc:sldMk cId="3571460934" sldId="276"/>
            <ac:spMk id="4" creationId="{1963C878-0145-4B39-83A1-0FA000DA3A76}"/>
          </ac:spMkLst>
        </pc:spChg>
      </pc:sldChg>
    </pc:docChg>
  </pc:docChgLst>
  <pc:docChgLst>
    <pc:chgData name="Guest User" providerId="Windows Live" clId="Web-{A6DA07B1-C408-48B9-B0D4-B64C6F35296F}"/>
    <pc:docChg chg="addSld delSld modSld sldOrd">
      <pc:chgData name="Guest User" userId="" providerId="Windows Live" clId="Web-{A6DA07B1-C408-48B9-B0D4-B64C6F35296F}" dt="2021-01-05T20:57:48.541" v="1863" actId="20577"/>
      <pc:docMkLst>
        <pc:docMk/>
      </pc:docMkLst>
      <pc:sldChg chg="addSp delSp modSp">
        <pc:chgData name="Guest User" userId="" providerId="Windows Live" clId="Web-{A6DA07B1-C408-48B9-B0D4-B64C6F35296F}" dt="2021-01-05T20:29:05.552" v="1279"/>
        <pc:sldMkLst>
          <pc:docMk/>
          <pc:sldMk cId="4268399292" sldId="263"/>
        </pc:sldMkLst>
        <pc:spChg chg="add mod">
          <ac:chgData name="Guest User" userId="" providerId="Windows Live" clId="Web-{A6DA07B1-C408-48B9-B0D4-B64C6F35296F}" dt="2021-01-05T20:29:01.552" v="1278" actId="1076"/>
          <ac:spMkLst>
            <pc:docMk/>
            <pc:sldMk cId="4268399292" sldId="263"/>
            <ac:spMk id="14" creationId="{5F2C4566-9871-4F72-8AD5-A12F6432A27B}"/>
          </ac:spMkLst>
        </pc:spChg>
        <pc:spChg chg="mod">
          <ac:chgData name="Guest User" userId="" providerId="Windows Live" clId="Web-{A6DA07B1-C408-48B9-B0D4-B64C6F35296F}" dt="2021-01-05T20:28:26.676" v="1251" actId="20577"/>
          <ac:spMkLst>
            <pc:docMk/>
            <pc:sldMk cId="4268399292" sldId="263"/>
            <ac:spMk id="18" creationId="{B370D3A3-4B18-46A8-9623-BCE4A8D48555}"/>
          </ac:spMkLst>
        </pc:spChg>
        <pc:spChg chg="del topLvl">
          <ac:chgData name="Guest User" userId="" providerId="Windows Live" clId="Web-{A6DA07B1-C408-48B9-B0D4-B64C6F35296F}" dt="2021-01-05T19:41:29.149" v="6"/>
          <ac:spMkLst>
            <pc:docMk/>
            <pc:sldMk cId="4268399292" sldId="263"/>
            <ac:spMk id="19" creationId="{1D7C7D8B-3E2D-40BF-8D11-7997DD81E41F}"/>
          </ac:spMkLst>
        </pc:spChg>
        <pc:spChg chg="del">
          <ac:chgData name="Guest User" userId="" providerId="Windows Live" clId="Web-{A6DA07B1-C408-48B9-B0D4-B64C6F35296F}" dt="2021-01-05T20:29:05.552" v="1279"/>
          <ac:spMkLst>
            <pc:docMk/>
            <pc:sldMk cId="4268399292" sldId="263"/>
            <ac:spMk id="20" creationId="{84AD8CF2-1F27-4141-A103-04168FC7AC96}"/>
          </ac:spMkLst>
        </pc:spChg>
        <pc:grpChg chg="del">
          <ac:chgData name="Guest User" userId="" providerId="Windows Live" clId="Web-{A6DA07B1-C408-48B9-B0D4-B64C6F35296F}" dt="2021-01-05T19:41:29.149" v="6"/>
          <ac:grpSpMkLst>
            <pc:docMk/>
            <pc:sldMk cId="4268399292" sldId="263"/>
            <ac:grpSpMk id="12" creationId="{AAF0C587-26AA-4439-B1E6-7689BCF8CAC6}"/>
          </ac:grpSpMkLst>
        </pc:grpChg>
        <pc:picChg chg="del topLvl">
          <ac:chgData name="Guest User" userId="" providerId="Windows Live" clId="Web-{A6DA07B1-C408-48B9-B0D4-B64C6F35296F}" dt="2021-01-05T19:41:31.102" v="7"/>
          <ac:picMkLst>
            <pc:docMk/>
            <pc:sldMk cId="4268399292" sldId="263"/>
            <ac:picMk id="13" creationId="{E8CB53FB-648D-4E9F-BF0E-AD68265C8A6C}"/>
          </ac:picMkLst>
        </pc:picChg>
        <pc:picChg chg="del">
          <ac:chgData name="Guest User" userId="" providerId="Windows Live" clId="Web-{A6DA07B1-C408-48B9-B0D4-B64C6F35296F}" dt="2021-01-05T19:41:16.805" v="5"/>
          <ac:picMkLst>
            <pc:docMk/>
            <pc:sldMk cId="4268399292" sldId="263"/>
            <ac:picMk id="16" creationId="{9FD0E528-065B-4B07-8252-55F07F81D4FD}"/>
          </ac:picMkLst>
        </pc:picChg>
      </pc:sldChg>
      <pc:sldChg chg="modSp">
        <pc:chgData name="Guest User" userId="" providerId="Windows Live" clId="Web-{A6DA07B1-C408-48B9-B0D4-B64C6F35296F}" dt="2021-01-05T19:53:30.430" v="70" actId="20577"/>
        <pc:sldMkLst>
          <pc:docMk/>
          <pc:sldMk cId="3975689586" sldId="264"/>
        </pc:sldMkLst>
        <pc:spChg chg="mod">
          <ac:chgData name="Guest User" userId="" providerId="Windows Live" clId="Web-{A6DA07B1-C408-48B9-B0D4-B64C6F35296F}" dt="2021-01-05T19:53:30.430" v="70" actId="20577"/>
          <ac:spMkLst>
            <pc:docMk/>
            <pc:sldMk cId="3975689586" sldId="264"/>
            <ac:spMk id="21" creationId="{9C7A6832-0ED3-4245-83DB-D3AD92D15CCB}"/>
          </ac:spMkLst>
        </pc:spChg>
      </pc:sldChg>
      <pc:sldChg chg="delSp modSp">
        <pc:chgData name="Guest User" userId="" providerId="Windows Live" clId="Web-{A6DA07B1-C408-48B9-B0D4-B64C6F35296F}" dt="2021-01-05T19:59:35.375" v="167" actId="20577"/>
        <pc:sldMkLst>
          <pc:docMk/>
          <pc:sldMk cId="973578429" sldId="274"/>
        </pc:sldMkLst>
        <pc:spChg chg="mod">
          <ac:chgData name="Guest User" userId="" providerId="Windows Live" clId="Web-{A6DA07B1-C408-48B9-B0D4-B64C6F35296F}" dt="2021-01-05T19:59:35.375" v="167" actId="20577"/>
          <ac:spMkLst>
            <pc:docMk/>
            <pc:sldMk cId="973578429" sldId="274"/>
            <ac:spMk id="6" creationId="{62D9BE05-8D1B-4001-B101-B143BDE0F8F5}"/>
          </ac:spMkLst>
        </pc:spChg>
        <pc:spChg chg="del">
          <ac:chgData name="Guest User" userId="" providerId="Windows Live" clId="Web-{A6DA07B1-C408-48B9-B0D4-B64C6F35296F}" dt="2021-01-05T19:58:28.514" v="132"/>
          <ac:spMkLst>
            <pc:docMk/>
            <pc:sldMk cId="973578429" sldId="274"/>
            <ac:spMk id="8" creationId="{79B46AC2-87E5-4792-B4B5-8EEC446DFCD9}"/>
          </ac:spMkLst>
        </pc:spChg>
      </pc:sldChg>
      <pc:sldChg chg="delSp">
        <pc:chgData name="Guest User" userId="" providerId="Windows Live" clId="Web-{A6DA07B1-C408-48B9-B0D4-B64C6F35296F}" dt="2021-01-05T19:58:08.263" v="131"/>
        <pc:sldMkLst>
          <pc:docMk/>
          <pc:sldMk cId="943217510" sldId="275"/>
        </pc:sldMkLst>
        <pc:spChg chg="del">
          <ac:chgData name="Guest User" userId="" providerId="Windows Live" clId="Web-{A6DA07B1-C408-48B9-B0D4-B64C6F35296F}" dt="2021-01-05T19:58:08.263" v="131"/>
          <ac:spMkLst>
            <pc:docMk/>
            <pc:sldMk cId="943217510" sldId="275"/>
            <ac:spMk id="8" creationId="{6B30AF59-747B-42F0-BC02-9A95F6C0CA16}"/>
          </ac:spMkLst>
        </pc:spChg>
      </pc:sldChg>
      <pc:sldChg chg="addSp delSp modSp">
        <pc:chgData name="Guest User" userId="" providerId="Windows Live" clId="Web-{A6DA07B1-C408-48B9-B0D4-B64C6F35296F}" dt="2021-01-05T20:57:42.103" v="1862" actId="20577"/>
        <pc:sldMkLst>
          <pc:docMk/>
          <pc:sldMk cId="3571460934" sldId="276"/>
        </pc:sldMkLst>
        <pc:spChg chg="del mod">
          <ac:chgData name="Guest User" userId="" providerId="Windows Live" clId="Web-{A6DA07B1-C408-48B9-B0D4-B64C6F35296F}" dt="2021-01-05T20:55:52.789" v="1822"/>
          <ac:spMkLst>
            <pc:docMk/>
            <pc:sldMk cId="3571460934" sldId="276"/>
            <ac:spMk id="2" creationId="{34A5566C-1F10-4C8B-8609-FC4A26683B8E}"/>
          </ac:spMkLst>
        </pc:spChg>
        <pc:spChg chg="del">
          <ac:chgData name="Guest User" userId="" providerId="Windows Live" clId="Web-{A6DA07B1-C408-48B9-B0D4-B64C6F35296F}" dt="2021-01-05T19:53:42.461" v="73"/>
          <ac:spMkLst>
            <pc:docMk/>
            <pc:sldMk cId="3571460934" sldId="276"/>
            <ac:spMk id="3" creationId="{FB83C298-E2AB-48E7-8261-F666934466FF}"/>
          </ac:spMkLst>
        </pc:spChg>
        <pc:spChg chg="mod">
          <ac:chgData name="Guest User" userId="" providerId="Windows Live" clId="Web-{A6DA07B1-C408-48B9-B0D4-B64C6F35296F}" dt="2021-01-05T20:57:42.103" v="1862" actId="20577"/>
          <ac:spMkLst>
            <pc:docMk/>
            <pc:sldMk cId="3571460934" sldId="276"/>
            <ac:spMk id="4" creationId="{1963C878-0145-4B39-83A1-0FA000DA3A76}"/>
          </ac:spMkLst>
        </pc:spChg>
        <pc:spChg chg="del mod">
          <ac:chgData name="Guest User" userId="" providerId="Windows Live" clId="Web-{A6DA07B1-C408-48B9-B0D4-B64C6F35296F}" dt="2021-01-05T20:40:07.753" v="1493"/>
          <ac:spMkLst>
            <pc:docMk/>
            <pc:sldMk cId="3571460934" sldId="276"/>
            <ac:spMk id="7" creationId="{D4A772D1-94E7-DF4D-9FBC-E0C25CA6507C}"/>
          </ac:spMkLst>
        </pc:spChg>
        <pc:spChg chg="del mod">
          <ac:chgData name="Guest User" userId="" providerId="Windows Live" clId="Web-{A6DA07B1-C408-48B9-B0D4-B64C6F35296F}" dt="2021-01-05T20:40:10.285" v="1494"/>
          <ac:spMkLst>
            <pc:docMk/>
            <pc:sldMk cId="3571460934" sldId="276"/>
            <ac:spMk id="8" creationId="{59997E22-7775-444B-B7CB-F84275B02A29}"/>
          </ac:spMkLst>
        </pc:spChg>
        <pc:spChg chg="del mod">
          <ac:chgData name="Guest User" userId="" providerId="Windows Live" clId="Web-{A6DA07B1-C408-48B9-B0D4-B64C6F35296F}" dt="2021-01-05T20:40:12.457" v="1495"/>
          <ac:spMkLst>
            <pc:docMk/>
            <pc:sldMk cId="3571460934" sldId="276"/>
            <ac:spMk id="9" creationId="{5097F677-C46B-6D41-B0C8-07AEA74320A1}"/>
          </ac:spMkLst>
        </pc:spChg>
        <pc:spChg chg="del mod">
          <ac:chgData name="Guest User" userId="" providerId="Windows Live" clId="Web-{A6DA07B1-C408-48B9-B0D4-B64C6F35296F}" dt="2021-01-05T20:40:14.753" v="1496"/>
          <ac:spMkLst>
            <pc:docMk/>
            <pc:sldMk cId="3571460934" sldId="276"/>
            <ac:spMk id="10" creationId="{07792620-326D-5B42-B1F6-DF495A93972F}"/>
          </ac:spMkLst>
        </pc:spChg>
        <pc:spChg chg="del mod">
          <ac:chgData name="Guest User" userId="" providerId="Windows Live" clId="Web-{A6DA07B1-C408-48B9-B0D4-B64C6F35296F}" dt="2021-01-05T20:35:24.013" v="1476"/>
          <ac:spMkLst>
            <pc:docMk/>
            <pc:sldMk cId="3571460934" sldId="276"/>
            <ac:spMk id="11" creationId="{53EB0E72-555E-9649-A1C3-D6874277B606}"/>
          </ac:spMkLst>
        </pc:spChg>
        <pc:spChg chg="add mod">
          <ac:chgData name="Guest User" userId="" providerId="Windows Live" clId="Web-{A6DA07B1-C408-48B9-B0D4-B64C6F35296F}" dt="2021-01-05T20:56:34.680" v="1826" actId="20577"/>
          <ac:spMkLst>
            <pc:docMk/>
            <pc:sldMk cId="3571460934" sldId="276"/>
            <ac:spMk id="14" creationId="{89EFDA49-CF50-4A29-99D0-C9AA33743C63}"/>
          </ac:spMkLst>
        </pc:spChg>
        <pc:picChg chg="add mod modCrop">
          <ac:chgData name="Guest User" userId="" providerId="Windows Live" clId="Web-{A6DA07B1-C408-48B9-B0D4-B64C6F35296F}" dt="2021-01-05T20:40:21.879" v="1498" actId="1076"/>
          <ac:picMkLst>
            <pc:docMk/>
            <pc:sldMk cId="3571460934" sldId="276"/>
            <ac:picMk id="5" creationId="{B12E028A-DD10-496B-8FE1-A7E5E4193850}"/>
          </ac:picMkLst>
        </pc:picChg>
        <pc:picChg chg="add mod modCrop">
          <ac:chgData name="Guest User" userId="" providerId="Windows Live" clId="Web-{A6DA07B1-C408-48B9-B0D4-B64C6F35296F}" dt="2021-01-05T20:42:57.585" v="1528" actId="1076"/>
          <ac:picMkLst>
            <pc:docMk/>
            <pc:sldMk cId="3571460934" sldId="276"/>
            <ac:picMk id="6" creationId="{37958F0D-0F77-4AA3-B890-326DDFE5ABC9}"/>
          </ac:picMkLst>
        </pc:picChg>
      </pc:sldChg>
      <pc:sldChg chg="modSp del">
        <pc:chgData name="Guest User" userId="" providerId="Windows Live" clId="Web-{A6DA07B1-C408-48B9-B0D4-B64C6F35296F}" dt="2021-01-05T19:53:08.726" v="66"/>
        <pc:sldMkLst>
          <pc:docMk/>
          <pc:sldMk cId="3132123751" sldId="277"/>
        </pc:sldMkLst>
        <pc:spChg chg="mod">
          <ac:chgData name="Guest User" userId="" providerId="Windows Live" clId="Web-{A6DA07B1-C408-48B9-B0D4-B64C6F35296F}" dt="2021-01-05T19:52:18.959" v="60" actId="20577"/>
          <ac:spMkLst>
            <pc:docMk/>
            <pc:sldMk cId="3132123751" sldId="277"/>
            <ac:spMk id="4" creationId="{6261913D-5DCF-447A-AD49-853B595D9F82}"/>
          </ac:spMkLst>
        </pc:spChg>
      </pc:sldChg>
      <pc:sldChg chg="del">
        <pc:chgData name="Guest User" userId="" providerId="Windows Live" clId="Web-{A6DA07B1-C408-48B9-B0D4-B64C6F35296F}" dt="2021-01-05T19:53:19.179" v="67"/>
        <pc:sldMkLst>
          <pc:docMk/>
          <pc:sldMk cId="3403214038" sldId="278"/>
        </pc:sldMkLst>
      </pc:sldChg>
      <pc:sldChg chg="addSp delSp modSp">
        <pc:chgData name="Guest User" userId="" providerId="Windows Live" clId="Web-{A6DA07B1-C408-48B9-B0D4-B64C6F35296F}" dt="2021-01-05T20:27:31.675" v="1200" actId="1076"/>
        <pc:sldMkLst>
          <pc:docMk/>
          <pc:sldMk cId="727651397" sldId="280"/>
        </pc:sldMkLst>
        <pc:spChg chg="mod">
          <ac:chgData name="Guest User" userId="" providerId="Windows Live" clId="Web-{A6DA07B1-C408-48B9-B0D4-B64C6F35296F}" dt="2021-01-05T20:27:31.675" v="1200" actId="1076"/>
          <ac:spMkLst>
            <pc:docMk/>
            <pc:sldMk cId="727651397" sldId="280"/>
            <ac:spMk id="5" creationId="{0E25636A-B5B7-492C-BB81-DF5FAB2B165E}"/>
          </ac:spMkLst>
        </pc:spChg>
        <pc:spChg chg="mod">
          <ac:chgData name="Guest User" userId="" providerId="Windows Live" clId="Web-{A6DA07B1-C408-48B9-B0D4-B64C6F35296F}" dt="2021-01-05T19:41:07.727" v="4" actId="20577"/>
          <ac:spMkLst>
            <pc:docMk/>
            <pc:sldMk cId="727651397" sldId="280"/>
            <ac:spMk id="6" creationId="{25A0C3EB-047A-46DE-8E70-CE2935951BF1}"/>
          </ac:spMkLst>
        </pc:spChg>
        <pc:spChg chg="del">
          <ac:chgData name="Guest User" userId="" providerId="Windows Live" clId="Web-{A6DA07B1-C408-48B9-B0D4-B64C6F35296F}" dt="2021-01-05T19:43:23.620" v="45"/>
          <ac:spMkLst>
            <pc:docMk/>
            <pc:sldMk cId="727651397" sldId="280"/>
            <ac:spMk id="7" creationId="{BA2DF2BE-4D15-49DB-89B6-ED5A16E80E1E}"/>
          </ac:spMkLst>
        </pc:spChg>
        <pc:picChg chg="del">
          <ac:chgData name="Guest User" userId="" providerId="Windows Live" clId="Web-{A6DA07B1-C408-48B9-B0D4-B64C6F35296F}" dt="2021-01-05T19:43:26.042" v="46"/>
          <ac:picMkLst>
            <pc:docMk/>
            <pc:sldMk cId="727651397" sldId="280"/>
            <ac:picMk id="9" creationId="{B974C22C-BC07-4648-853C-1838C3EB6B39}"/>
          </ac:picMkLst>
        </pc:picChg>
        <pc:picChg chg="add mod">
          <ac:chgData name="Guest User" userId="" providerId="Windows Live" clId="Web-{A6DA07B1-C408-48B9-B0D4-B64C6F35296F}" dt="2021-01-05T19:44:05.168" v="50" actId="1076"/>
          <ac:picMkLst>
            <pc:docMk/>
            <pc:sldMk cId="727651397" sldId="280"/>
            <ac:picMk id="11" creationId="{515DEA42-F698-4CAF-B115-AA401DCC5F98}"/>
          </ac:picMkLst>
        </pc:picChg>
      </pc:sldChg>
      <pc:sldChg chg="addSp delSp modSp add replId addAnim delAnim modAnim">
        <pc:chgData name="Guest User" userId="" providerId="Windows Live" clId="Web-{A6DA07B1-C408-48B9-B0D4-B64C6F35296F}" dt="2021-01-05T20:41:39.443" v="1522"/>
        <pc:sldMkLst>
          <pc:docMk/>
          <pc:sldMk cId="3965426337" sldId="281"/>
        </pc:sldMkLst>
        <pc:spChg chg="mod">
          <ac:chgData name="Guest User" userId="" providerId="Windows Live" clId="Web-{A6DA07B1-C408-48B9-B0D4-B64C6F35296F}" dt="2021-01-05T19:56:37.980" v="98" actId="20577"/>
          <ac:spMkLst>
            <pc:docMk/>
            <pc:sldMk cId="3965426337" sldId="281"/>
            <ac:spMk id="2" creationId="{1E03B364-E014-4A32-B5DD-51EF2141EF64}"/>
          </ac:spMkLst>
        </pc:spChg>
        <pc:spChg chg="mod">
          <ac:chgData name="Guest User" userId="" providerId="Windows Live" clId="Web-{A6DA07B1-C408-48B9-B0D4-B64C6F35296F}" dt="2021-01-05T19:52:03.459" v="56" actId="20577"/>
          <ac:spMkLst>
            <pc:docMk/>
            <pc:sldMk cId="3965426337" sldId="281"/>
            <ac:spMk id="4" creationId="{6261913D-5DCF-447A-AD49-853B595D9F82}"/>
          </ac:spMkLst>
        </pc:spChg>
        <pc:spChg chg="del mod ord">
          <ac:chgData name="Guest User" userId="" providerId="Windows Live" clId="Web-{A6DA07B1-C408-48B9-B0D4-B64C6F35296F}" dt="2021-01-05T20:41:39.443" v="1522"/>
          <ac:spMkLst>
            <pc:docMk/>
            <pc:sldMk cId="3965426337" sldId="281"/>
            <ac:spMk id="5" creationId="{649DA4C8-86CE-4415-8D04-4F684F395FC7}"/>
          </ac:spMkLst>
        </pc:spChg>
        <pc:spChg chg="del">
          <ac:chgData name="Guest User" userId="" providerId="Windows Live" clId="Web-{A6DA07B1-C408-48B9-B0D4-B64C6F35296F}" dt="2021-01-05T19:51:49.677" v="52"/>
          <ac:spMkLst>
            <pc:docMk/>
            <pc:sldMk cId="3965426337" sldId="281"/>
            <ac:spMk id="6" creationId="{62D9BE05-8D1B-4001-B101-B143BDE0F8F5}"/>
          </ac:spMkLst>
        </pc:spChg>
        <pc:spChg chg="del">
          <ac:chgData name="Guest User" userId="" providerId="Windows Live" clId="Web-{A6DA07B1-C408-48B9-B0D4-B64C6F35296F}" dt="2021-01-05T19:51:51.428" v="53"/>
          <ac:spMkLst>
            <pc:docMk/>
            <pc:sldMk cId="3965426337" sldId="281"/>
            <ac:spMk id="7" creationId="{ABE528BD-6765-41EB-BCFF-23AD5C22DABE}"/>
          </ac:spMkLst>
        </pc:spChg>
        <pc:spChg chg="del">
          <ac:chgData name="Guest User" userId="" providerId="Windows Live" clId="Web-{A6DA07B1-C408-48B9-B0D4-B64C6F35296F}" dt="2021-01-05T19:55:24.088" v="78"/>
          <ac:spMkLst>
            <pc:docMk/>
            <pc:sldMk cId="3965426337" sldId="281"/>
            <ac:spMk id="8" creationId="{6B30AF59-747B-42F0-BC02-9A95F6C0CA16}"/>
          </ac:spMkLst>
        </pc:spChg>
        <pc:spChg chg="add mod">
          <ac:chgData name="Guest User" userId="" providerId="Windows Live" clId="Web-{A6DA07B1-C408-48B9-B0D4-B64C6F35296F}" dt="2021-01-05T20:19:21.431" v="794" actId="20577"/>
          <ac:spMkLst>
            <pc:docMk/>
            <pc:sldMk cId="3965426337" sldId="281"/>
            <ac:spMk id="12" creationId="{F82FCC7A-AE16-48D1-8703-B4EE1C01065C}"/>
          </ac:spMkLst>
        </pc:spChg>
        <pc:spChg chg="add mod">
          <ac:chgData name="Guest User" userId="" providerId="Windows Live" clId="Web-{A6DA07B1-C408-48B9-B0D4-B64C6F35296F}" dt="2021-01-05T20:27:02.050" v="1195" actId="20577"/>
          <ac:spMkLst>
            <pc:docMk/>
            <pc:sldMk cId="3965426337" sldId="281"/>
            <ac:spMk id="16" creationId="{9F5CE684-893D-40E4-8CA4-5EF2549BDD4D}"/>
          </ac:spMkLst>
        </pc:spChg>
        <pc:spChg chg="add mod">
          <ac:chgData name="Guest User" userId="" providerId="Windows Live" clId="Web-{A6DA07B1-C408-48B9-B0D4-B64C6F35296F}" dt="2021-01-05T20:19:08.290" v="788" actId="20577"/>
          <ac:spMkLst>
            <pc:docMk/>
            <pc:sldMk cId="3965426337" sldId="281"/>
            <ac:spMk id="18" creationId="{67451EFD-D10D-4B60-8DD8-EEF9F8DBA0CE}"/>
          </ac:spMkLst>
        </pc:spChg>
        <pc:spChg chg="add mod">
          <ac:chgData name="Guest User" userId="" providerId="Windows Live" clId="Web-{A6DA07B1-C408-48B9-B0D4-B64C6F35296F}" dt="2021-01-05T20:19:13.196" v="792" actId="20577"/>
          <ac:spMkLst>
            <pc:docMk/>
            <pc:sldMk cId="3965426337" sldId="281"/>
            <ac:spMk id="20" creationId="{7DAA6FD9-A23F-4761-998E-61E70A840626}"/>
          </ac:spMkLst>
        </pc:spChg>
        <pc:spChg chg="add mod">
          <ac:chgData name="Guest User" userId="" providerId="Windows Live" clId="Web-{A6DA07B1-C408-48B9-B0D4-B64C6F35296F}" dt="2021-01-05T20:41:39.443" v="1522"/>
          <ac:spMkLst>
            <pc:docMk/>
            <pc:sldMk cId="3965426337" sldId="281"/>
            <ac:spMk id="22" creationId="{5A6E1926-2D6E-43E1-B83A-A9ED2C276FDF}"/>
          </ac:spMkLst>
        </pc:spChg>
        <pc:picChg chg="add del mod modCrop">
          <ac:chgData name="Guest User" userId="" providerId="Windows Live" clId="Web-{A6DA07B1-C408-48B9-B0D4-B64C6F35296F}" dt="2021-01-05T19:59:55.953" v="168"/>
          <ac:picMkLst>
            <pc:docMk/>
            <pc:sldMk cId="3965426337" sldId="281"/>
            <ac:picMk id="3" creationId="{9B698C36-59E8-4D5F-9E7F-10E525903167}"/>
          </ac:picMkLst>
        </pc:picChg>
        <pc:picChg chg="del">
          <ac:chgData name="Guest User" userId="" providerId="Windows Live" clId="Web-{A6DA07B1-C408-48B9-B0D4-B64C6F35296F}" dt="2021-01-05T19:51:53.443" v="55"/>
          <ac:picMkLst>
            <pc:docMk/>
            <pc:sldMk cId="3965426337" sldId="281"/>
            <ac:picMk id="10" creationId="{75B4A6E8-EE87-4368-90A1-7D19548811F7}"/>
          </ac:picMkLst>
        </pc:picChg>
        <pc:picChg chg="add mod modCrop">
          <ac:chgData name="Guest User" userId="" providerId="Windows Live" clId="Web-{A6DA07B1-C408-48B9-B0D4-B64C6F35296F}" dt="2021-01-05T20:01:50.346" v="185" actId="14100"/>
          <ac:picMkLst>
            <pc:docMk/>
            <pc:sldMk cId="3965426337" sldId="281"/>
            <ac:picMk id="11" creationId="{0BA555BA-440D-4760-8C1E-D55445C1B238}"/>
          </ac:picMkLst>
        </pc:picChg>
        <pc:picChg chg="del">
          <ac:chgData name="Guest User" userId="" providerId="Windows Live" clId="Web-{A6DA07B1-C408-48B9-B0D4-B64C6F35296F}" dt="2021-01-05T19:51:52.381" v="54"/>
          <ac:picMkLst>
            <pc:docMk/>
            <pc:sldMk cId="3965426337" sldId="281"/>
            <ac:picMk id="14" creationId="{A03E8798-F3EA-4983-B2AC-1116FC091794}"/>
          </ac:picMkLst>
        </pc:picChg>
      </pc:sldChg>
      <pc:sldChg chg="delSp new del">
        <pc:chgData name="Guest User" userId="" providerId="Windows Live" clId="Web-{A6DA07B1-C408-48B9-B0D4-B64C6F35296F}" dt="2021-01-05T20:41:31.474" v="1520"/>
        <pc:sldMkLst>
          <pc:docMk/>
          <pc:sldMk cId="780854315" sldId="282"/>
        </pc:sldMkLst>
        <pc:spChg chg="del">
          <ac:chgData name="Guest User" userId="" providerId="Windows Live" clId="Web-{A6DA07B1-C408-48B9-B0D4-B64C6F35296F}" dt="2021-01-05T20:41:16.692" v="1516"/>
          <ac:spMkLst>
            <pc:docMk/>
            <pc:sldMk cId="780854315" sldId="282"/>
            <ac:spMk id="2" creationId="{F251B642-8CD9-4DCD-A507-B9286C179D7A}"/>
          </ac:spMkLst>
        </pc:spChg>
        <pc:spChg chg="del">
          <ac:chgData name="Guest User" userId="" providerId="Windows Live" clId="Web-{A6DA07B1-C408-48B9-B0D4-B64C6F35296F}" dt="2021-01-05T20:41:18.020" v="1517"/>
          <ac:spMkLst>
            <pc:docMk/>
            <pc:sldMk cId="780854315" sldId="282"/>
            <ac:spMk id="4" creationId="{500036A5-33F7-40CE-B40B-1FD7D1F902FC}"/>
          </ac:spMkLst>
        </pc:spChg>
      </pc:sldChg>
      <pc:sldChg chg="add del replId">
        <pc:chgData name="Guest User" userId="" providerId="Windows Live" clId="Web-{A6DA07B1-C408-48B9-B0D4-B64C6F35296F}" dt="2021-01-05T20:02:10.831" v="187"/>
        <pc:sldMkLst>
          <pc:docMk/>
          <pc:sldMk cId="3392470198" sldId="282"/>
        </pc:sldMkLst>
      </pc:sldChg>
      <pc:sldChg chg="modSp add ord replId">
        <pc:chgData name="Guest User" userId="" providerId="Windows Live" clId="Web-{A6DA07B1-C408-48B9-B0D4-B64C6F35296F}" dt="2021-01-05T20:56:01.898" v="1823" actId="20577"/>
        <pc:sldMkLst>
          <pc:docMk/>
          <pc:sldMk cId="272216098" sldId="283"/>
        </pc:sldMkLst>
        <pc:spChg chg="mod">
          <ac:chgData name="Guest User" userId="" providerId="Windows Live" clId="Web-{A6DA07B1-C408-48B9-B0D4-B64C6F35296F}" dt="2021-01-05T20:56:01.898" v="1823" actId="20577"/>
          <ac:spMkLst>
            <pc:docMk/>
            <pc:sldMk cId="272216098" sldId="283"/>
            <ac:spMk id="4" creationId="{6261913D-5DCF-447A-AD49-853B595D9F82}"/>
          </ac:spMkLst>
        </pc:spChg>
      </pc:sldChg>
      <pc:sldChg chg="addSp delSp modSp add replId">
        <pc:chgData name="Guest User" userId="" providerId="Windows Live" clId="Web-{A6DA07B1-C408-48B9-B0D4-B64C6F35296F}" dt="2021-01-05T20:57:48.541" v="1863" actId="20577"/>
        <pc:sldMkLst>
          <pc:docMk/>
          <pc:sldMk cId="3644448713" sldId="284"/>
        </pc:sldMkLst>
        <pc:spChg chg="del">
          <ac:chgData name="Guest User" userId="" providerId="Windows Live" clId="Web-{A6DA07B1-C408-48B9-B0D4-B64C6F35296F}" dt="2021-01-05T20:55:49.023" v="1821"/>
          <ac:spMkLst>
            <pc:docMk/>
            <pc:sldMk cId="3644448713" sldId="284"/>
            <ac:spMk id="2" creationId="{34A5566C-1F10-4C8B-8609-FC4A26683B8E}"/>
          </ac:spMkLst>
        </pc:spChg>
        <pc:spChg chg="mod">
          <ac:chgData name="Guest User" userId="" providerId="Windows Live" clId="Web-{A6DA07B1-C408-48B9-B0D4-B64C6F35296F}" dt="2021-01-05T20:57:48.541" v="1863" actId="20577"/>
          <ac:spMkLst>
            <pc:docMk/>
            <pc:sldMk cId="3644448713" sldId="284"/>
            <ac:spMk id="4" creationId="{1963C878-0145-4B39-83A1-0FA000DA3A76}"/>
          </ac:spMkLst>
        </pc:spChg>
        <pc:picChg chg="add del mod">
          <ac:chgData name="Guest User" userId="" providerId="Windows Live" clId="Web-{A6DA07B1-C408-48B9-B0D4-B64C6F35296F}" dt="2021-01-05T20:55:08.710" v="1808" actId="1076"/>
          <ac:picMkLst>
            <pc:docMk/>
            <pc:sldMk cId="3644448713" sldId="284"/>
            <ac:picMk id="6" creationId="{37958F0D-0F77-4AA3-B890-326DDFE5ABC9}"/>
          </ac:picMkLst>
        </pc:picChg>
      </pc:sldChg>
    </pc:docChg>
  </pc:docChgLst>
  <pc:docChgLst>
    <pc:chgData name="Guest User" providerId="Windows Live" clId="Web-{B1E7656C-F587-4DED-BAC3-D647268A776F}"/>
    <pc:docChg chg="modSld sldOrd">
      <pc:chgData name="Guest User" userId="" providerId="Windows Live" clId="Web-{B1E7656C-F587-4DED-BAC3-D647268A776F}" dt="2021-01-19T14:51:42.735" v="5" actId="1076"/>
      <pc:docMkLst>
        <pc:docMk/>
      </pc:docMkLst>
      <pc:sldChg chg="modSp ord">
        <pc:chgData name="Guest User" userId="" providerId="Windows Live" clId="Web-{B1E7656C-F587-4DED-BAC3-D647268A776F}" dt="2021-01-19T14:51:42.735" v="5" actId="1076"/>
        <pc:sldMkLst>
          <pc:docMk/>
          <pc:sldMk cId="3975689586" sldId="264"/>
        </pc:sldMkLst>
        <pc:spChg chg="mod">
          <ac:chgData name="Guest User" userId="" providerId="Windows Live" clId="Web-{B1E7656C-F587-4DED-BAC3-D647268A776F}" dt="2021-01-19T14:51:42.735" v="5" actId="1076"/>
          <ac:spMkLst>
            <pc:docMk/>
            <pc:sldMk cId="3975689586" sldId="264"/>
            <ac:spMk id="22" creationId="{635D3255-F0A5-4F6E-8307-C2ECD988BDF3}"/>
          </ac:spMkLst>
        </pc:spChg>
      </pc:sldChg>
      <pc:sldChg chg="modSp">
        <pc:chgData name="Guest User" userId="" providerId="Windows Live" clId="Web-{B1E7656C-F587-4DED-BAC3-D647268A776F}" dt="2021-01-19T14:33:20.875" v="3" actId="20577"/>
        <pc:sldMkLst>
          <pc:docMk/>
          <pc:sldMk cId="3571460934" sldId="276"/>
        </pc:sldMkLst>
        <pc:spChg chg="mod">
          <ac:chgData name="Guest User" userId="" providerId="Windows Live" clId="Web-{B1E7656C-F587-4DED-BAC3-D647268A776F}" dt="2021-01-19T14:33:20.875" v="3" actId="20577"/>
          <ac:spMkLst>
            <pc:docMk/>
            <pc:sldMk cId="3571460934" sldId="276"/>
            <ac:spMk id="4" creationId="{1963C878-0145-4B39-83A1-0FA000DA3A76}"/>
          </ac:spMkLst>
        </pc:spChg>
      </pc:sldChg>
    </pc:docChg>
  </pc:docChgLst>
  <pc:docChgLst>
    <pc:chgData name="Claire McDonald" userId="4786e19321aac299" providerId="Windows Live" clId="Web-{75F20BB3-3EAF-4DCF-88B2-72CD3B381037}"/>
    <pc:docChg chg="delSld">
      <pc:chgData name="Claire McDonald" userId="4786e19321aac299" providerId="Windows Live" clId="Web-{75F20BB3-3EAF-4DCF-88B2-72CD3B381037}" dt="2021-01-06T12:00:12.548" v="0"/>
      <pc:docMkLst>
        <pc:docMk/>
      </pc:docMkLst>
      <pc:sldChg chg="del">
        <pc:chgData name="Claire McDonald" userId="4786e19321aac299" providerId="Windows Live" clId="Web-{75F20BB3-3EAF-4DCF-88B2-72CD3B381037}" dt="2021-01-06T12:00:12.548" v="0"/>
        <pc:sldMkLst>
          <pc:docMk/>
          <pc:sldMk cId="3644448713" sldId="284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  <inkml:channel name="OA" type="integer" max="360" units="deg"/>
          <inkml:channel name="OE" type="integer" max="90" units="deg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  <inkml:channelProperty channel="OA" name="resolution" value="1000" units="1/deg"/>
          <inkml:channelProperty channel="OE" name="resolution" value="1000" units="1/deg"/>
        </inkml:channelProperties>
      </inkml:inkSource>
      <inkml:timestamp xml:id="ts0" timeString="2021-02-24T11:37:35.454"/>
    </inkml:context>
    <inkml:brush xml:id="br0">
      <inkml:brushProperty name="width" value="0.35" units="cm"/>
      <inkml:brushProperty name="height" value="0.35" units="cm"/>
      <inkml:brushProperty name="color" value="#66CC00"/>
    </inkml:brush>
  </inkml:definitions>
  <inkml:trace contextRef="#ctx0" brushRef="#br0">16974 4015 2621 0 0,'6'-5'-1819'0'0,"6"-2"1711"0"0,1-5 49 0 0,4 1 156 0 0,-6 0 1906 0 0,-5-1-1503 0 0,-5-6-86 0 0,0-3-224 0 0,-7-4-374 0 0,-7 2-20 0 0,-7 11-528 0 0,0 12 594 0 0,-2 6 199 0 0,3 7-118 0 0,0 7-83 0 0,2 5 322 0 0,1 3-3 0 0,1 3-229 0 0,4 0 361 0 0,4 1-272 0 0,3-1 40 0 0,2 1-54 0 0,6-6-42 0 0,9-7-89 0 0,6-8 99 0 0,5-4-2 0 0,0-10-179 0 0,-1-8 165 0 0,3-8-226 0 0,0-1 186 0 0,3-3 69 0 0,-6-1 6 0 0,0 3-90 0 0,-4-1 371 0 0,-11-1 317 0 0,-6-2-212 0 0,-9 3-327 0 0,-9 0 116 0 0,-7 4-232 0 0,-4 5 90 0 0,-2 6-123 0 0,-3 2-475 0 0,0 3 408 0 0,5 7 71 0 0,2 2-11 0 0,0 6-21 0 0,5 10 86 0 0,-1 8-94 0 0,-1 1 703 0 0,-2 3-331 0 0,3-1-221 0 0,5 0 53 0 0,6-1-20 0 0,4-2-65 0 0,3 0-17 0 0,2 0-377 0 0,7-6 362 0 0,6-7 35 0 0,8-11-54 0 0,5-8 4 0 0,3-8 81 0 0,3-8 375 0 0,-4-5-204 0 0,-3-1-52 0 0,-4-1-73 0 0,0-1-20 0 0,-5-1 44 0 0,2-2-202 0 0,2-2 186 0 0,-1 1-101 0 0,-5-2 38 0 0,-4 1 178 0 0,-8 4-109 0 0,-11 2-129 0 0,-8 5 32 0 0,-6 5 96 0 0,-5 7-73 0 0,-2 3 14 0 0,0 8-7 0 0,-2 7 24 0 0,1 3-193 0 0,5 5 165 0 0,3-2-241 0 0,4 2 20 0 0,2 1-52 0 0,3 5 174 0 0,-1 2-141 0 0,2 1 238 0 0,4 2-108 0 0,3 1 288 0 0,4-1-177 0 0,6-4-32 0 0,9-7 27 0 0,7-6-24 0 0,6-6 0 0 0,2-4 0 0 0,4-3-154 0 0,1-1-58 0 0,0-5 174 0 0,0-8-132 0 0,-6-6 246 0 0,-6-5 922 0 0,-13 3-897 0 0,-7-1-343 0 0,-9 3 94 0 0,-8 5-326 0 0,-6 1 429 0 0,-5 2 102 0 0,-2 3 216 0 0,3 9-970 0 0,12 4 1350 0 0,14 1-538 0 0,12 0-122 0 0,9-2-68 0 0,7 0-83 0 0,3-1 236 0 0,-3-6 1207 0 0,-11-2-1216 0 0,-14 0-78 0 0,-7-5 43 0 0,-8 0-23 0 0,-6 2-131 0 0,-6 2-299 0 0,-4 3 216 0 0,-2 1 36 0 0,-1 7 202 0 0,1 8-140 0 0,4 7 225 0 0,7 5-165 0 0,8 4 55 0 0,5 3-130 0 0,4 0 70 0 0,7-4 28 0 0,9-2 23 0 0,7-5-2 0 0,6-7-13 0 0,2-4 130 0 0,-2-10 71 0 0,-1-4 118 0 0,-4-7-233 0 0,-2-1-122 0 0,-2-3 127 0 0,-1-5-243 0 0,-2-4 52 0 0,2 4 103 0 0,-3-2 11 0 0,3 4-13 0 0,-2 0 474 0 0,-8 4-226 0 0,-11 4-272 0 0,-9 3-98 0 0,2 4-2858 0 0,9-3 2161 0 0,10 0-692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32499" cy="344489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63262" y="0"/>
            <a:ext cx="4332499" cy="344489"/>
          </a:xfrm>
          <a:prstGeom prst="rect">
            <a:avLst/>
          </a:prstGeom>
        </p:spPr>
        <p:txBody>
          <a:bodyPr vert="horz" lIns="96359" tIns="48180" rIns="96359" bIns="48180" rtlCol="0"/>
          <a:lstStyle>
            <a:lvl1pPr algn="r">
              <a:defRPr sz="1300"/>
            </a:lvl1pPr>
          </a:lstStyle>
          <a:p>
            <a:fld id="{41D06ED0-1F26-454B-B67A-67A563A84476}" type="datetimeFigureOut">
              <a:rPr lang="en-GB" smtClean="0"/>
              <a:t>31/03/2021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940050" y="857250"/>
            <a:ext cx="4119563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59" tIns="48180" rIns="96359" bIns="4818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808" y="3304233"/>
            <a:ext cx="7998459" cy="2703463"/>
          </a:xfrm>
          <a:prstGeom prst="rect">
            <a:avLst/>
          </a:prstGeom>
        </p:spPr>
        <p:txBody>
          <a:bodyPr vert="horz" lIns="96359" tIns="48180" rIns="96359" bIns="4818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21450"/>
            <a:ext cx="4332499" cy="34448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63262" y="6521450"/>
            <a:ext cx="4332499" cy="344489"/>
          </a:xfrm>
          <a:prstGeom prst="rect">
            <a:avLst/>
          </a:prstGeom>
        </p:spPr>
        <p:txBody>
          <a:bodyPr vert="horz" lIns="96359" tIns="48180" rIns="96359" bIns="48180" rtlCol="0" anchor="b"/>
          <a:lstStyle>
            <a:lvl1pPr algn="r">
              <a:defRPr sz="1300"/>
            </a:lvl1pPr>
          </a:lstStyle>
          <a:p>
            <a:fld id="{9E7AF5D8-1F05-48ED-8E4A-12DF23A77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6156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cs typeface="Calibri"/>
              </a:rPr>
              <a:t>7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162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E7AF5D8-1F05-48ED-8E4A-12DF23A77C8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68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21" descr="A gold and blue neck tie&#10;&#10;Description automatically generated">
            <a:extLst>
              <a:ext uri="{FF2B5EF4-FFF2-40B4-BE49-F238E27FC236}">
                <a16:creationId xmlns:a16="http://schemas.microsoft.com/office/drawing/2014/main" id="{8F45A21E-395F-4D24-82CF-EFB974683DC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77" b="20845"/>
          <a:stretch/>
        </p:blipFill>
        <p:spPr>
          <a:xfrm>
            <a:off x="2989580" y="466821"/>
            <a:ext cx="9202420" cy="5966063"/>
          </a:xfrm>
          <a:prstGeom prst="rect">
            <a:avLst/>
          </a:prstGeom>
        </p:spPr>
      </p:pic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1A66894-5BDA-42C7-9C56-B221BACF2E90}"/>
              </a:ext>
            </a:extLst>
          </p:cNvPr>
          <p:cNvSpPr/>
          <p:nvPr userDrawn="1"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84653011-51ED-431E-9C8A-9EA8E02609B3}"/>
              </a:ext>
            </a:extLst>
          </p:cNvPr>
          <p:cNvSpPr/>
          <p:nvPr userDrawn="1"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>
              <a:latin typeface="Calibri" panose="020F050202020403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5DBE1E0-278E-4B95-BD44-45F1BD5C5BB9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5872A2C9-815B-48AD-B7A4-ED683CFBDD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021FF40-5C85-4BAD-B578-9497888F3D55}"/>
              </a:ext>
            </a:extLst>
          </p:cNvPr>
          <p:cNvSpPr/>
          <p:nvPr userDrawn="1"/>
        </p:nvSpPr>
        <p:spPr>
          <a:xfrm>
            <a:off x="0" y="155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C6EDDCC-7ABD-464D-8544-B582D53FCBA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85000"/>
          </a:blip>
          <a:stretch>
            <a:fillRect/>
          </a:stretch>
        </p:blipFill>
        <p:spPr>
          <a:xfrm>
            <a:off x="7291388" y="466820"/>
            <a:ext cx="4622446" cy="596903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E7896988-8E9D-4748-A38C-8584500B48C1}"/>
              </a:ext>
            </a:extLst>
          </p:cNvPr>
          <p:cNvSpPr txBox="1"/>
          <p:nvPr userDrawn="1"/>
        </p:nvSpPr>
        <p:spPr>
          <a:xfrm>
            <a:off x="7461250" y="797021"/>
            <a:ext cx="4438650" cy="1200329"/>
          </a:xfrm>
          <a:prstGeom prst="rect">
            <a:avLst/>
          </a:prstGeom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 parents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1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Thank you for supporting your child’s learning in science.</a:t>
            </a:r>
          </a:p>
          <a:p>
            <a:pPr algn="l"/>
            <a:endParaRPr lang="en-GB" sz="2400" i="1" kern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9A958827-0B4B-4C81-97FC-47BD712B27C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1350" y="2368550"/>
            <a:ext cx="5473700" cy="131445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2-4 line sub-head giving context goes</a:t>
            </a:r>
            <a:br>
              <a:rPr lang="en-US"/>
            </a:br>
            <a:r>
              <a:rPr lang="en-US"/>
              <a:t>in here, using soft returns in order</a:t>
            </a:r>
            <a:br>
              <a:rPr lang="en-US"/>
            </a:br>
            <a:r>
              <a:rPr lang="en-US"/>
              <a:t>to follow the edge if possible</a:t>
            </a:r>
          </a:p>
          <a:p>
            <a:pPr lvl="0"/>
            <a:endParaRPr lang="en-GB"/>
          </a:p>
        </p:txBody>
      </p:sp>
      <p:sp>
        <p:nvSpPr>
          <p:cNvPr id="36" name="Text Placeholder 35">
            <a:extLst>
              <a:ext uri="{FF2B5EF4-FFF2-40B4-BE49-F238E27FC236}">
                <a16:creationId xmlns:a16="http://schemas.microsoft.com/office/drawing/2014/main" id="{686A3046-759C-4E24-95D6-CF9C1592065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7700" y="5410200"/>
            <a:ext cx="5473700" cy="850900"/>
          </a:xfrm>
        </p:spPr>
        <p:txBody>
          <a:bodyPr anchor="ctr">
            <a:normAutofit/>
          </a:bodyPr>
          <a:lstStyle>
            <a:lvl1pPr marL="0" indent="0">
              <a:buNone/>
              <a:defRPr sz="24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Year ? </a:t>
            </a:r>
            <a:br>
              <a:rPr lang="en-US"/>
            </a:br>
            <a:r>
              <a:rPr lang="en-US"/>
              <a:t>Age ?? - ??</a:t>
            </a:r>
          </a:p>
        </p:txBody>
      </p:sp>
      <p:sp>
        <p:nvSpPr>
          <p:cNvPr id="42" name="Title 41">
            <a:extLst>
              <a:ext uri="{FF2B5EF4-FFF2-40B4-BE49-F238E27FC236}">
                <a16:creationId xmlns:a16="http://schemas.microsoft.com/office/drawing/2014/main" id="{7196C0DD-3AE5-48A5-B94A-349E485B0D5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47700" y="558768"/>
            <a:ext cx="5473700" cy="1395842"/>
          </a:xfrm>
        </p:spPr>
        <p:txBody>
          <a:bodyPr/>
          <a:lstStyle>
            <a:lvl1pPr>
              <a:lnSpc>
                <a:spcPct val="100000"/>
              </a:lnSpc>
              <a:defRPr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/>
              <a:t>Lesson plan main title in here</a:t>
            </a:r>
          </a:p>
        </p:txBody>
      </p:sp>
      <p:sp>
        <p:nvSpPr>
          <p:cNvPr id="44" name="Text Placeholder 43">
            <a:extLst>
              <a:ext uri="{FF2B5EF4-FFF2-40B4-BE49-F238E27FC236}">
                <a16:creationId xmlns:a16="http://schemas.microsoft.com/office/drawing/2014/main" id="{25614147-8486-4B4F-AFE4-8D1FD6693902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396769" y="1805354"/>
            <a:ext cx="4391025" cy="4657359"/>
          </a:xfrm>
        </p:spPr>
        <p:txBody>
          <a:bodyPr/>
          <a:lstStyle>
            <a:lvl1pPr marL="0" indent="0">
              <a:buNone/>
              <a:defRPr sz="1800" b="1" i="1">
                <a:solidFill>
                  <a:schemeClr val="bg1"/>
                </a:solidFill>
              </a:defRPr>
            </a:lvl1pPr>
            <a:lvl2pPr>
              <a:defRPr/>
            </a:lvl2pPr>
          </a:lstStyle>
          <a:p>
            <a:pPr lvl="0"/>
            <a:r>
              <a:rPr lang="en-US"/>
              <a:t>Before the session:</a:t>
            </a:r>
          </a:p>
          <a:p>
            <a:pPr lvl="1"/>
            <a:r>
              <a:rPr lang="en-US"/>
              <a:t>Please read slide 2</a:t>
            </a:r>
          </a:p>
        </p:txBody>
      </p:sp>
    </p:spTree>
    <p:extLst>
      <p:ext uri="{BB962C8B-B14F-4D97-AF65-F5344CB8AC3E}">
        <p14:creationId xmlns:p14="http://schemas.microsoft.com/office/powerpoint/2010/main" val="1333894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Heade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DAA8FE-847F-4D9E-A81C-C849605A36B8}"/>
              </a:ext>
            </a:extLst>
          </p:cNvPr>
          <p:cNvSpPr/>
          <p:nvPr userDrawn="1"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9034C9-0D7A-45E7-979E-10B045F13D55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2AEF78-1F04-41CD-944E-8A24CCA7650C}"/>
              </a:ext>
            </a:extLst>
          </p:cNvPr>
          <p:cNvSpPr/>
          <p:nvPr userDrawn="1"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9659736-92C2-4CCE-B9B2-15817212ABF5}"/>
              </a:ext>
            </a:extLst>
          </p:cNvPr>
          <p:cNvSpPr/>
          <p:nvPr userDrawn="1"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972D602-3319-4623-97D7-2346F2D3BF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itle 22">
            <a:extLst>
              <a:ext uri="{FF2B5EF4-FFF2-40B4-BE49-F238E27FC236}">
                <a16:creationId xmlns:a16="http://schemas.microsoft.com/office/drawing/2014/main" id="{B434DC55-B6EE-4077-99D8-06592D76FE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8484" y="-147"/>
            <a:ext cx="10515600" cy="532130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/>
              <a:t>Header</a:t>
            </a:r>
            <a:endParaRPr lang="en-GB"/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9156D177-5801-4EA1-8527-B2D4421346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bg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7200B17B-2760-4364-B7FE-B044503A21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98600" y="520700"/>
            <a:ext cx="10515484" cy="387672"/>
          </a:xfrm>
        </p:spPr>
        <p:txBody>
          <a:bodyPr/>
          <a:lstStyle>
            <a:lvl1pPr marL="0" indent="0">
              <a:buNone/>
              <a:defRPr sz="2400" b="1" i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/>
              <a:t>Sub header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69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With Header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BDAA8FE-847F-4D9E-A81C-C849605A36B8}"/>
              </a:ext>
            </a:extLst>
          </p:cNvPr>
          <p:cNvSpPr/>
          <p:nvPr userDrawn="1"/>
        </p:nvSpPr>
        <p:spPr>
          <a:xfrm>
            <a:off x="0" y="0"/>
            <a:ext cx="12192000" cy="1179375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89034C9-0D7A-45E7-979E-10B045F13D55}"/>
              </a:ext>
            </a:extLst>
          </p:cNvPr>
          <p:cNvSpPr/>
          <p:nvPr userDrawn="1"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12AEF78-1F04-41CD-944E-8A24CCA7650C}"/>
              </a:ext>
            </a:extLst>
          </p:cNvPr>
          <p:cNvSpPr/>
          <p:nvPr userDrawn="1"/>
        </p:nvSpPr>
        <p:spPr>
          <a:xfrm>
            <a:off x="838198" y="495283"/>
            <a:ext cx="10515604" cy="538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9659736-92C2-4CCE-B9B2-15817212ABF5}"/>
              </a:ext>
            </a:extLst>
          </p:cNvPr>
          <p:cNvSpPr/>
          <p:nvPr userDrawn="1"/>
        </p:nvSpPr>
        <p:spPr>
          <a:xfrm>
            <a:off x="177916" y="37402"/>
            <a:ext cx="1112241" cy="1112241"/>
          </a:xfrm>
          <a:prstGeom prst="ellipse">
            <a:avLst/>
          </a:prstGeom>
          <a:solidFill>
            <a:schemeClr val="bg1"/>
          </a:solidFill>
          <a:effectLst>
            <a:outerShdw blurRad="50800" dist="38100" dir="2700000" algn="t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2972D602-3319-4623-97D7-2346F2D3BF8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8399" y="6466169"/>
            <a:ext cx="1985819" cy="295699"/>
          </a:xfrm>
          <a:prstGeom prst="rect">
            <a:avLst/>
          </a:prstGeom>
        </p:spPr>
      </p:pic>
      <p:sp>
        <p:nvSpPr>
          <p:cNvPr id="23" name="Title 22">
            <a:extLst>
              <a:ext uri="{FF2B5EF4-FFF2-40B4-BE49-F238E27FC236}">
                <a16:creationId xmlns:a16="http://schemas.microsoft.com/office/drawing/2014/main" id="{B434DC55-B6EE-4077-99D8-06592D76FE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98484" y="-147"/>
            <a:ext cx="10515600" cy="532130"/>
          </a:xfr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  <a:latin typeface="Lato Black" panose="020F0502020204030203"/>
              </a:defRPr>
            </a:lvl1pPr>
          </a:lstStyle>
          <a:p>
            <a:r>
              <a:rPr lang="en-US"/>
              <a:t>Header</a:t>
            </a:r>
            <a:endParaRPr lang="en-GB"/>
          </a:p>
        </p:txBody>
      </p:sp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1DC67356-C01B-4857-B787-F7594B7ECDC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498484" y="879794"/>
            <a:ext cx="10515601" cy="327033"/>
          </a:xfrm>
        </p:spPr>
        <p:txBody>
          <a:bodyPr>
            <a:normAutofit/>
          </a:bodyPr>
          <a:lstStyle>
            <a:lvl1pPr marL="0" indent="0" rtl="0">
              <a:buNone/>
              <a:defRPr sz="18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(additional information - always in brackets)</a:t>
            </a:r>
          </a:p>
        </p:txBody>
      </p:sp>
      <p:sp>
        <p:nvSpPr>
          <p:cNvPr id="30" name="Slide Number Placeholder 29">
            <a:extLst>
              <a:ext uri="{FF2B5EF4-FFF2-40B4-BE49-F238E27FC236}">
                <a16:creationId xmlns:a16="http://schemas.microsoft.com/office/drawing/2014/main" id="{9156D177-5801-4EA1-8527-B2D4421346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bg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7200B17B-2760-4364-B7FE-B044503A2194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498600" y="520700"/>
            <a:ext cx="10515484" cy="387672"/>
          </a:xfrm>
        </p:spPr>
        <p:txBody>
          <a:bodyPr/>
          <a:lstStyle>
            <a:lvl1pPr marL="0" indent="0">
              <a:buNone/>
              <a:defRPr sz="2400" b="1" i="1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US"/>
              <a:t>Sub header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0156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ith Side B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38F5CB9-9E61-4B57-8544-30C6997F8314}"/>
              </a:ext>
            </a:extLst>
          </p:cNvPr>
          <p:cNvSpPr/>
          <p:nvPr userDrawn="1"/>
        </p:nvSpPr>
        <p:spPr>
          <a:xfrm rot="5400000">
            <a:off x="8527472" y="3193472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BCBAED82-2212-45F3-A4AB-22D57CA37E7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7" name="Slide Number Placeholder 29">
            <a:extLst>
              <a:ext uri="{FF2B5EF4-FFF2-40B4-BE49-F238E27FC236}">
                <a16:creationId xmlns:a16="http://schemas.microsoft.com/office/drawing/2014/main" id="{45B1E787-C8F0-4FBF-997A-FC54DF86F62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tx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5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29">
            <a:extLst>
              <a:ext uri="{FF2B5EF4-FFF2-40B4-BE49-F238E27FC236}">
                <a16:creationId xmlns:a16="http://schemas.microsoft.com/office/drawing/2014/main" id="{EEFDF487-C62E-47A1-9C76-3CB9A89BA7A1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>
            <a:lvl1pPr algn="l">
              <a:defRPr sz="1800" b="0">
                <a:solidFill>
                  <a:schemeClr val="tx1"/>
                </a:solidFill>
              </a:defRPr>
            </a:lvl1pPr>
          </a:lstStyle>
          <a:p>
            <a:fld id="{F378E5E1-2CB7-4E78-9DCC-07AB18866500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609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CDDD6-4F9B-4341-A079-A473E8917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41AF4-CBC8-48EA-86F0-96AFEB2592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0545709-27F0-4157-8399-B3593F72BA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F0CCB5-AF64-49CC-8F67-BA2176A38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8538A-9AD3-4562-925B-5BA8E1AA4279}" type="datetime1">
              <a:rPr lang="en-GB" smtClean="0"/>
              <a:t>31/03/2021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32F678-22B9-4FD5-A197-613C4CE9E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D36F21-E5AB-4488-BCF1-6A1281B21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33102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B4564F-4FD9-4507-BD69-91924AE64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E140F4-3B65-46B0-B87E-C7D52E6EB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AA53A-0EB5-44D4-8A53-07091BAA71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D25C36-F3BD-434E-AA9E-4419F7793A4E}" type="datetime1">
              <a:rPr lang="en-GB" smtClean="0"/>
              <a:t>31/03/2021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2D27F9-EA9B-4195-AAB7-07CD07BF22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9D8AED-EDA7-4635-BAF1-60886372A64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78E5E1-2CB7-4E78-9DCC-07AB188665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95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7" r:id="rId3"/>
    <p:sldLayoutId id="2147483655" r:id="rId4"/>
    <p:sldLayoutId id="2147483656" r:id="rId5"/>
    <p:sldLayoutId id="2147483658" r:id="rId6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pxnyrd/articles/zxxsyrd" TargetMode="External"/><Relationship Id="rId2" Type="http://schemas.openxmlformats.org/officeDocument/2006/relationships/hyperlink" Target="https://www.bbc.co.uk/bitesize/topics/zy66fg8/articles/zcmtk2p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bbc.co.uk/bitesize/topics/zy66fg8/articles/zcjnp39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customXml" Target="../ink/ink1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Content Placeholder 21" descr="Close-up of pink flowering plant">
            <a:extLst>
              <a:ext uri="{FF2B5EF4-FFF2-40B4-BE49-F238E27FC236}">
                <a16:creationId xmlns:a16="http://schemas.microsoft.com/office/drawing/2014/main" id="{7CEEB49D-698B-4C1C-A5DA-04047682DBB2}"/>
              </a:ext>
            </a:extLst>
          </p:cNvPr>
          <p:cNvPicPr>
            <a:picLocks noGrp="1" noChangeAspect="1"/>
          </p:cNvPicPr>
          <p:nvPr>
            <p:ph sz="half" idx="4294967295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36498" y="445968"/>
            <a:ext cx="8949094" cy="5966063"/>
          </a:xfrm>
        </p:spPr>
      </p:pic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F6FC01-7A4C-42A0-A671-9933A7CC75A2}"/>
              </a:ext>
            </a:extLst>
          </p:cNvPr>
          <p:cNvSpPr/>
          <p:nvPr/>
        </p:nvSpPr>
        <p:spPr>
          <a:xfrm>
            <a:off x="-19050" y="30500"/>
            <a:ext cx="7219950" cy="6824678"/>
          </a:xfrm>
          <a:custGeom>
            <a:avLst/>
            <a:gdLst>
              <a:gd name="connsiteX0" fmla="*/ 5164852 w 5265336"/>
              <a:gd name="connsiteY0" fmla="*/ 90435 h 7355394"/>
              <a:gd name="connsiteX1" fmla="*/ 2642716 w 5265336"/>
              <a:gd name="connsiteY1" fmla="*/ 7285055 h 7355394"/>
              <a:gd name="connsiteX2" fmla="*/ 0 w 5265336"/>
              <a:gd name="connsiteY2" fmla="*/ 7355394 h 7355394"/>
              <a:gd name="connsiteX3" fmla="*/ 10048 w 5265336"/>
              <a:gd name="connsiteY3" fmla="*/ 20097 h 7355394"/>
              <a:gd name="connsiteX4" fmla="*/ 5265336 w 5265336"/>
              <a:gd name="connsiteY4" fmla="*/ 0 h 7355394"/>
              <a:gd name="connsiteX5" fmla="*/ 5255288 w 5265336"/>
              <a:gd name="connsiteY5" fmla="*/ 0 h 7355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65336" h="7355394">
                <a:moveTo>
                  <a:pt x="5164852" y="90435"/>
                </a:moveTo>
                <a:lnTo>
                  <a:pt x="2642716" y="7285055"/>
                </a:lnTo>
                <a:lnTo>
                  <a:pt x="0" y="7355394"/>
                </a:lnTo>
                <a:cubicBezTo>
                  <a:pt x="3349" y="4910295"/>
                  <a:pt x="6699" y="2465196"/>
                  <a:pt x="10048" y="20097"/>
                </a:cubicBezTo>
                <a:lnTo>
                  <a:pt x="5265336" y="0"/>
                </a:lnTo>
                <a:lnTo>
                  <a:pt x="5255288" y="0"/>
                </a:lnTo>
              </a:path>
            </a:pathLst>
          </a:cu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alibri" panose="020F0502020204030204" pitchFamily="34" charset="0"/>
            </a:endParaRPr>
          </a:p>
        </p:txBody>
      </p:sp>
      <p:sp>
        <p:nvSpPr>
          <p:cNvPr id="8" name="Title 6">
            <a:extLst>
              <a:ext uri="{FF2B5EF4-FFF2-40B4-BE49-F238E27FC236}">
                <a16:creationId xmlns:a16="http://schemas.microsoft.com/office/drawing/2014/main" id="{4E50E18B-F434-4647-9123-D05FAAB53E96}"/>
              </a:ext>
            </a:extLst>
          </p:cNvPr>
          <p:cNvSpPr txBox="1">
            <a:spLocks/>
          </p:cNvSpPr>
          <p:nvPr/>
        </p:nvSpPr>
        <p:spPr>
          <a:xfrm>
            <a:off x="722630" y="641564"/>
            <a:ext cx="5422900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r>
              <a:rPr lang="en-GB" sz="4400" kern="0">
                <a:solidFill>
                  <a:schemeClr val="bg1"/>
                </a:solidFill>
                <a:latin typeface="Lato Black" panose="020F0502020204030203" pitchFamily="34" charset="0"/>
                <a:ea typeface="Lato Black" panose="020F0502020204030203" pitchFamily="34" charset="0"/>
                <a:cs typeface="Lato Black" panose="020F0502020204030203" pitchFamily="34" charset="0"/>
              </a:rPr>
              <a:t>Plants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8DA896D1-C048-4C77-9F3B-54911F60C082}"/>
              </a:ext>
            </a:extLst>
          </p:cNvPr>
          <p:cNvSpPr/>
          <p:nvPr/>
        </p:nvSpPr>
        <p:spPr>
          <a:xfrm>
            <a:off x="722630" y="2145506"/>
            <a:ext cx="810260" cy="67314"/>
          </a:xfrm>
          <a:custGeom>
            <a:avLst/>
            <a:gdLst/>
            <a:ahLst/>
            <a:cxnLst/>
            <a:rect l="l" t="t" r="r" b="b"/>
            <a:pathLst>
              <a:path w="810260">
                <a:moveTo>
                  <a:pt x="0" y="0"/>
                </a:moveTo>
                <a:lnTo>
                  <a:pt x="810006" y="0"/>
                </a:lnTo>
              </a:path>
            </a:pathLst>
          </a:custGeom>
          <a:ln w="76200">
            <a:solidFill>
              <a:schemeClr val="bg1"/>
            </a:solidFill>
          </a:ln>
        </p:spPr>
        <p:txBody>
          <a:bodyPr wrap="square" lIns="0" tIns="0" rIns="0" bIns="0" rtlCol="0"/>
          <a:lstStyle/>
          <a:p>
            <a:endParaRPr>
              <a:latin typeface="Calibri" panose="020F050202020403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71E163-626D-475E-A518-59C3025AF857}"/>
              </a:ext>
            </a:extLst>
          </p:cNvPr>
          <p:cNvSpPr/>
          <p:nvPr/>
        </p:nvSpPr>
        <p:spPr>
          <a:xfrm>
            <a:off x="0" y="6394002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68C883CF-17F6-4C7B-A00B-B3E4BA853FC3}"/>
              </a:ext>
            </a:extLst>
          </p:cNvPr>
          <p:cNvSpPr/>
          <p:nvPr/>
        </p:nvSpPr>
        <p:spPr>
          <a:xfrm>
            <a:off x="0" y="2823"/>
            <a:ext cx="12192000" cy="463998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itle 6">
            <a:extLst>
              <a:ext uri="{FF2B5EF4-FFF2-40B4-BE49-F238E27FC236}">
                <a16:creationId xmlns:a16="http://schemas.microsoft.com/office/drawing/2014/main" id="{B370D3A3-4B18-46A8-9623-BCE4A8D48555}"/>
              </a:ext>
            </a:extLst>
          </p:cNvPr>
          <p:cNvSpPr txBox="1">
            <a:spLocks/>
          </p:cNvSpPr>
          <p:nvPr/>
        </p:nvSpPr>
        <p:spPr>
          <a:xfrm>
            <a:off x="717550" y="2362546"/>
            <a:ext cx="5422900" cy="1477328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endParaRPr lang="en-GB" sz="2400" i="1" kern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  <a:p>
            <a:endParaRPr lang="en-GB" sz="2400" i="1" kern="0">
              <a:solidFill>
                <a:schemeClr val="bg1"/>
              </a:solidFill>
              <a:ea typeface="Lato Black" panose="020F0502020204030203" pitchFamily="34" charset="0"/>
              <a:cs typeface="Lato Black" panose="020F0502020204030203" pitchFamily="34" charset="0"/>
            </a:endParaRPr>
          </a:p>
          <a:p>
            <a:r>
              <a:rPr lang="en-GB" sz="2400" i="1" kern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LO: to name the main parts and </a:t>
            </a:r>
            <a:r>
              <a:rPr lang="en-GB" sz="2400" i="1" kern="0">
                <a:ea typeface="Lato Black" panose="020F0502020204030203" pitchFamily="34" charset="0"/>
                <a:cs typeface="Lato Black" panose="020F0502020204030203" pitchFamily="34" charset="0"/>
              </a:rPr>
              <a:t/>
            </a:r>
            <a:br>
              <a:rPr lang="en-GB" sz="2400" i="1" kern="0">
                <a:ea typeface="Lato Black" panose="020F0502020204030203" pitchFamily="34" charset="0"/>
                <a:cs typeface="Lato Black" panose="020F0502020204030203" pitchFamily="34" charset="0"/>
              </a:rPr>
            </a:br>
            <a:r>
              <a:rPr lang="en-GB" sz="2400" i="1" kern="0">
                <a:solidFill>
                  <a:schemeClr val="bg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functions of plants.</a:t>
            </a:r>
            <a:endParaRPr lang="en-GB">
              <a:solidFill>
                <a:schemeClr val="bg1"/>
              </a:solidFill>
            </a:endParaRPr>
          </a:p>
        </p:txBody>
      </p:sp>
      <p:sp>
        <p:nvSpPr>
          <p:cNvPr id="14" name="Title 6">
            <a:extLst>
              <a:ext uri="{FF2B5EF4-FFF2-40B4-BE49-F238E27FC236}">
                <a16:creationId xmlns:a16="http://schemas.microsoft.com/office/drawing/2014/main" id="{5F2C4566-9871-4F72-8AD5-A12F6432A27B}"/>
              </a:ext>
            </a:extLst>
          </p:cNvPr>
          <p:cNvSpPr txBox="1">
            <a:spLocks/>
          </p:cNvSpPr>
          <p:nvPr/>
        </p:nvSpPr>
        <p:spPr>
          <a:xfrm>
            <a:off x="674417" y="4260356"/>
            <a:ext cx="5422900" cy="369332"/>
          </a:xfrm>
          <a:prstGeom prst="rect">
            <a:avLst/>
          </a:prstGeom>
        </p:spPr>
        <p:txBody>
          <a:bodyPr wrap="square" lIns="0" tIns="0" rIns="0" bIns="0" anchor="t">
            <a:spAutoFit/>
          </a:bodyPr>
          <a:lstStyle>
            <a:lvl1pPr>
              <a:defRPr sz="2000" b="1" i="0">
                <a:solidFill>
                  <a:srgbClr val="231F20"/>
                </a:solidFill>
                <a:latin typeface="+mj-lt"/>
                <a:ea typeface="+mj-ea"/>
                <a:cs typeface="Lato Heavy"/>
              </a:defRPr>
            </a:lvl1pPr>
          </a:lstStyle>
          <a:p>
            <a:endParaRPr lang="en-GB" sz="2400" i="1" ker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3992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77F61F-CA84-48FC-923C-C18F57556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Plants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45BB7E4-5010-4AED-94E3-9DA2E07AB4F4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F161EA-2DD3-4E66-9DB5-68706A8F5EC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484" y="557939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What are the main parts and functions of plants?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E25636A-B5B7-492C-BB81-DF5FAB2B165E}"/>
              </a:ext>
            </a:extLst>
          </p:cNvPr>
          <p:cNvSpPr txBox="1">
            <a:spLocks/>
          </p:cNvSpPr>
          <p:nvPr/>
        </p:nvSpPr>
        <p:spPr>
          <a:xfrm>
            <a:off x="838200" y="1385347"/>
            <a:ext cx="5181600" cy="303439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GB" sz="2000"/>
              <a:t>Key Learning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>
                <a:solidFill>
                  <a:schemeClr val="tx1"/>
                </a:solidFill>
              </a:rPr>
              <a:t>Many plants, but not all, have roots, stems/trunks, leaves and flowers/blossom.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>
                <a:solidFill>
                  <a:schemeClr val="tx1"/>
                </a:solidFill>
              </a:rPr>
              <a:t>The leaves use sunlight and water to produce the plant’s food. 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2000">
                <a:solidFill>
                  <a:schemeClr val="tx1"/>
                </a:solidFill>
              </a:rPr>
              <a:t>Some plants produce flowers which enable the plant to reproduce. 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25A0C3EB-047A-46DE-8E70-CE2935951BF1}"/>
              </a:ext>
            </a:extLst>
          </p:cNvPr>
          <p:cNvSpPr txBox="1">
            <a:spLocks/>
          </p:cNvSpPr>
          <p:nvPr/>
        </p:nvSpPr>
        <p:spPr>
          <a:xfrm>
            <a:off x="838198" y="4802819"/>
            <a:ext cx="5181600" cy="13741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>
                <a:cs typeface="Calibri"/>
              </a:rPr>
              <a:t>TIBBA </a:t>
            </a:r>
          </a:p>
          <a:p>
            <a:r>
              <a:rPr lang="en-GB" sz="2000">
                <a:solidFill>
                  <a:schemeClr val="tx1">
                    <a:lumMod val="85000"/>
                    <a:lumOff val="15000"/>
                  </a:schemeClr>
                </a:solidFill>
              </a:rPr>
              <a:t>identify the main parts of a plant and describe their purpose.</a:t>
            </a:r>
            <a:endParaRPr lang="en-GB" sz="2000"/>
          </a:p>
        </p:txBody>
      </p:sp>
      <p:pic>
        <p:nvPicPr>
          <p:cNvPr id="8" name="Picture 7" descr="A picture containing drawing&#10;&#10;Description automatically generated">
            <a:extLst>
              <a:ext uri="{FF2B5EF4-FFF2-40B4-BE49-F238E27FC236}">
                <a16:creationId xmlns:a16="http://schemas.microsoft.com/office/drawing/2014/main" id="{02054C9F-7290-4DD5-95D7-17B830535AD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27" b="26799"/>
          <a:stretch/>
        </p:blipFill>
        <p:spPr>
          <a:xfrm>
            <a:off x="158866" y="56878"/>
            <a:ext cx="1112241" cy="1112242"/>
          </a:xfrm>
          <a:prstGeom prst="rect">
            <a:avLst/>
          </a:prstGeom>
        </p:spPr>
      </p:pic>
      <p:pic>
        <p:nvPicPr>
          <p:cNvPr id="11" name="Picture 10" descr="A yellow flower&#10;&#10;Description automatically generated">
            <a:extLst>
              <a:ext uri="{FF2B5EF4-FFF2-40B4-BE49-F238E27FC236}">
                <a16:creationId xmlns:a16="http://schemas.microsoft.com/office/drawing/2014/main" id="{515DEA42-F698-4CAF-B115-AA401DCC5F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2730" y="2008519"/>
            <a:ext cx="3621092" cy="267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513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Explore, review, think, talk…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3</a:t>
            </a:fld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600" y="542598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What do you already know about plants?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D9BE05-8D1B-4001-B101-B143BDE0F8F5}"/>
              </a:ext>
            </a:extLst>
          </p:cNvPr>
          <p:cNvSpPr txBox="1">
            <a:spLocks/>
          </p:cNvSpPr>
          <p:nvPr/>
        </p:nvSpPr>
        <p:spPr>
          <a:xfrm>
            <a:off x="838201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400">
                <a:solidFill>
                  <a:schemeClr val="tx1"/>
                </a:solidFill>
              </a:rPr>
              <a:t>How many different plants can you name (can you remember what evergreen and deciduous mean?)</a:t>
            </a:r>
          </a:p>
          <a:p>
            <a:pPr>
              <a:lnSpc>
                <a:spcPct val="100000"/>
              </a:lnSpc>
            </a:pPr>
            <a:r>
              <a:rPr lang="en-GB" sz="2400">
                <a:solidFill>
                  <a:schemeClr val="tx1"/>
                </a:solidFill>
              </a:rPr>
              <a:t>How do plants and seeds grow?</a:t>
            </a:r>
          </a:p>
          <a:p>
            <a:pPr>
              <a:lnSpc>
                <a:spcPct val="100000"/>
              </a:lnSpc>
            </a:pPr>
            <a:r>
              <a:rPr lang="en-GB" sz="2400">
                <a:solidFill>
                  <a:schemeClr val="tx1"/>
                </a:solidFill>
              </a:rPr>
              <a:t>What do seeds and plants need to stay healthy?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800">
                <a:solidFill>
                  <a:schemeClr val="tx1"/>
                </a:solidFill>
              </a:rPr>
              <a:t>Watch these videos to help remind you: Linked OPPOSITE </a:t>
            </a:r>
            <a:endParaRPr lang="en-GB" sz="1800">
              <a:solidFill>
                <a:schemeClr val="tx1"/>
              </a:solidFill>
              <a:cs typeface="Calibri"/>
            </a:endParaRP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accent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https://www.bbc.co.uk/bitesize/topics/zy66fg8/articles/zcmtk2p</a:t>
            </a:r>
            <a:endParaRPr lang="en-GB" sz="1800">
              <a:solidFill>
                <a:schemeClr val="accent1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1800">
                <a:ea typeface="+mn-lt"/>
                <a:cs typeface="+mn-lt"/>
                <a:hlinkClick r:id="rId3"/>
              </a:rPr>
              <a:t>https://www.bbc.co.uk/bitesize/topics/zpxnyrd/articles/zxxsyrd</a:t>
            </a:r>
            <a:endParaRPr lang="en-GB" sz="1800" u="sng">
              <a:solidFill>
                <a:schemeClr val="accent1"/>
              </a:solidFill>
              <a:cs typeface="Calibri"/>
            </a:endParaRPr>
          </a:p>
          <a:p>
            <a:pPr>
              <a:lnSpc>
                <a:spcPct val="100000"/>
              </a:lnSpc>
            </a:pPr>
            <a:endParaRPr lang="en-GB" sz="1800">
              <a:solidFill>
                <a:srgbClr val="000000"/>
              </a:solidFill>
              <a:cs typeface="Calibri"/>
            </a:endParaRPr>
          </a:p>
          <a:p>
            <a:pPr>
              <a:lnSpc>
                <a:spcPct val="100000"/>
              </a:lnSpc>
            </a:pPr>
            <a:endParaRPr lang="en-GB" sz="2400">
              <a:solidFill>
                <a:srgbClr val="FF0000"/>
              </a:solidFill>
              <a:cs typeface="Calibri" panose="020F0502020204030204"/>
            </a:endParaRP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47283B70-DD99-4362-BFE2-B3CCF7E3822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27" b="26799"/>
          <a:stretch/>
        </p:blipFill>
        <p:spPr>
          <a:xfrm>
            <a:off x="158866" y="56878"/>
            <a:ext cx="1112241" cy="1112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578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Watch, read, listen…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F378E5E1-2CB7-4E78-9DCC-07AB18866500}" type="slidenum">
              <a:rPr lang="en-GB" smtClean="0"/>
              <a:pPr/>
              <a:t>4</a:t>
            </a:fld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498600" y="548991"/>
            <a:ext cx="10515484" cy="387672"/>
          </a:xfrm>
        </p:spPr>
        <p:txBody>
          <a:bodyPr>
            <a:normAutofit fontScale="92500" lnSpcReduction="10000"/>
          </a:bodyPr>
          <a:lstStyle/>
          <a:p>
            <a:r>
              <a:rPr lang="en-GB"/>
              <a:t>What are the different parts of a plant?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2D9BE05-8D1B-4001-B101-B143BDE0F8F5}"/>
              </a:ext>
            </a:extLst>
          </p:cNvPr>
          <p:cNvSpPr txBox="1">
            <a:spLocks/>
          </p:cNvSpPr>
          <p:nvPr/>
        </p:nvSpPr>
        <p:spPr>
          <a:xfrm>
            <a:off x="838201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2400">
                <a:solidFill>
                  <a:schemeClr val="tx1"/>
                </a:solidFill>
              </a:rPr>
              <a:t>Watch this video telling you all about the different parts of a flowering plant: </a:t>
            </a:r>
            <a:r>
              <a:rPr lang="en-GB" sz="2000">
                <a:solidFill>
                  <a:schemeClr val="tx1"/>
                </a:solidFill>
                <a:hlinkClick r:id="rId2"/>
              </a:rPr>
              <a:t>https://www.bbc.co.uk/bitesize/topics/zy66fg8/articles/zcjnp39</a:t>
            </a:r>
            <a:r>
              <a:rPr lang="en-GB" sz="2000">
                <a:solidFill>
                  <a:schemeClr val="tx1"/>
                </a:solidFill>
              </a:rPr>
              <a:t> </a:t>
            </a:r>
          </a:p>
          <a:p>
            <a:pPr>
              <a:lnSpc>
                <a:spcPct val="100000"/>
              </a:lnSpc>
            </a:pPr>
            <a:endParaRPr lang="en-GB" sz="20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endParaRPr lang="en-GB" sz="20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endParaRPr lang="en-GB" sz="200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endParaRPr lang="en-GB" sz="200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GB" sz="2400">
                <a:solidFill>
                  <a:schemeClr val="tx1"/>
                </a:solidFill>
              </a:rPr>
              <a:t>Why do you think some plants have flowers, and others do not?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ABE528BD-6765-41EB-BCFF-23AD5C22DABE}"/>
              </a:ext>
            </a:extLst>
          </p:cNvPr>
          <p:cNvSpPr txBox="1">
            <a:spLocks/>
          </p:cNvSpPr>
          <p:nvPr/>
        </p:nvSpPr>
        <p:spPr>
          <a:xfrm>
            <a:off x="6172200" y="1591799"/>
            <a:ext cx="5181600" cy="45328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</a:rPr>
              <a:t>The different parts of a plant have different functions.</a:t>
            </a: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</a:rPr>
              <a:t>The roots of a plant take up water and nutrients from the soil. The roots also keep the plant steady and upright in the soil.</a:t>
            </a: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</a:rPr>
              <a:t>The stem carries water and nutrients to different parts of the plant.</a:t>
            </a: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</a:rPr>
              <a:t>The leaves use light from the sun, along with carbon dioxide from the air and water to make food for the plant. This process is called photosynthesis.</a:t>
            </a:r>
          </a:p>
          <a:p>
            <a:pPr>
              <a:lnSpc>
                <a:spcPct val="100000"/>
              </a:lnSpc>
            </a:pPr>
            <a:r>
              <a:rPr lang="en-GB" sz="1800">
                <a:solidFill>
                  <a:schemeClr val="tx1"/>
                </a:solidFill>
              </a:rPr>
              <a:t>Some plants have flowers. These are involved in reproduction and produce seeds from which new plants grow.</a:t>
            </a: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398E635-D3AE-42B7-BA87-798BC45F5C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27" b="26799"/>
          <a:stretch/>
        </p:blipFill>
        <p:spPr>
          <a:xfrm>
            <a:off x="158866" y="56878"/>
            <a:ext cx="1112241" cy="1112242"/>
          </a:xfrm>
          <a:prstGeom prst="rect">
            <a:avLst/>
          </a:prstGeom>
        </p:spPr>
      </p:pic>
      <p:pic>
        <p:nvPicPr>
          <p:cNvPr id="10" name="Picture 9" descr="A close up of a flower garden&#10;&#10;Description automatically generated">
            <a:extLst>
              <a:ext uri="{FF2B5EF4-FFF2-40B4-BE49-F238E27FC236}">
                <a16:creationId xmlns:a16="http://schemas.microsoft.com/office/drawing/2014/main" id="{75B4A6E8-EE87-4368-90A1-7D19548811F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107" y="3509386"/>
            <a:ext cx="2130584" cy="1401470"/>
          </a:xfrm>
          <a:prstGeom prst="rect">
            <a:avLst/>
          </a:prstGeom>
        </p:spPr>
      </p:pic>
      <p:pic>
        <p:nvPicPr>
          <p:cNvPr id="14" name="Picture 13" descr="A yellow flower&#10;&#10;Description automatically generated">
            <a:extLst>
              <a:ext uri="{FF2B5EF4-FFF2-40B4-BE49-F238E27FC236}">
                <a16:creationId xmlns:a16="http://schemas.microsoft.com/office/drawing/2014/main" id="{A03E8798-F3EA-4983-B2AC-1116FC09179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956" y="3503763"/>
            <a:ext cx="1910187" cy="140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217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Parts of the plant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5</a:t>
            </a:r>
            <a:endParaRPr lang="en-GB">
              <a:cs typeface="Calibri"/>
            </a:endParaRP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398E635-D3AE-42B7-BA87-798BC45F5C1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27" b="26799"/>
          <a:stretch/>
        </p:blipFill>
        <p:spPr>
          <a:xfrm>
            <a:off x="158866" y="56878"/>
            <a:ext cx="1112241" cy="111224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82FCC7A-AE16-48D1-8703-B4EE1C01065C}"/>
              </a:ext>
            </a:extLst>
          </p:cNvPr>
          <p:cNvSpPr txBox="1"/>
          <p:nvPr/>
        </p:nvSpPr>
        <p:spPr>
          <a:xfrm>
            <a:off x="1240189" y="5400495"/>
            <a:ext cx="5441341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b="1" kern="0">
                <a:solidFill>
                  <a:schemeClr val="tx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The roots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 take in water and minerals from the soil. It also helps keep the plant in the ground during strong winds</a:t>
            </a:r>
            <a:r>
              <a:rPr lang="en-GB" sz="3200" kern="0">
                <a:ea typeface="Lato Black" panose="020F0502020204030203" pitchFamily="34" charset="0"/>
                <a:cs typeface="Lato Black" panose="020F0502020204030203" pitchFamily="34" charset="0"/>
              </a:rPr>
              <a:t>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5CE684-893D-40E4-8CA4-5EF2549BDD4D}"/>
              </a:ext>
            </a:extLst>
          </p:cNvPr>
          <p:cNvSpPr txBox="1"/>
          <p:nvPr/>
        </p:nvSpPr>
        <p:spPr>
          <a:xfrm>
            <a:off x="551687" y="3652640"/>
            <a:ext cx="6128235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b="1" kern="0">
                <a:ea typeface="Lato Black" panose="020F0502020204030203" pitchFamily="34" charset="0"/>
                <a:cs typeface="Lato Black" panose="020F0502020204030203" pitchFamily="34" charset="0"/>
              </a:rPr>
              <a:t>The leaves</a:t>
            </a:r>
            <a:r>
              <a:rPr lang="en-GB" b="1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 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make food for the plants. They use in carbon dioxide from the air, sunlight and water to make food for the plant. This is called Photosynthesis.</a:t>
            </a:r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451EFD-D10D-4B60-8DD8-EEF9F8DBA0CE}"/>
              </a:ext>
            </a:extLst>
          </p:cNvPr>
          <p:cNvSpPr txBox="1"/>
          <p:nvPr/>
        </p:nvSpPr>
        <p:spPr>
          <a:xfrm>
            <a:off x="1170075" y="2753048"/>
            <a:ext cx="5955373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b="1" kern="0">
                <a:ea typeface="Lato Black" panose="020F0502020204030203" pitchFamily="34" charset="0"/>
                <a:cs typeface="Lato Black" panose="020F0502020204030203" pitchFamily="34" charset="0"/>
              </a:rPr>
              <a:t>The stem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 is like a straw, it sucks up water from the plant roots and moves it through the plant</a:t>
            </a:r>
            <a:endParaRPr lang="en-US">
              <a:solidFill>
                <a:srgbClr val="FF0000"/>
              </a:solidFill>
              <a:cs typeface="Calibri" panose="020F050202020403020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AA6FD9-A23F-4761-998E-61E70A840626}"/>
              </a:ext>
            </a:extLst>
          </p:cNvPr>
          <p:cNvSpPr txBox="1"/>
          <p:nvPr/>
        </p:nvSpPr>
        <p:spPr>
          <a:xfrm>
            <a:off x="479622" y="1709683"/>
            <a:ext cx="6214843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lIns="0" tIns="0" rIns="0" bIns="0" rtlCol="0" anchor="t">
            <a:spAutoFit/>
          </a:bodyPr>
          <a:lstStyle/>
          <a:p>
            <a:pPr algn="just"/>
            <a:r>
              <a:rPr lang="en-GB" b="1" kern="0">
                <a:ea typeface="Lato Black" panose="020F0502020204030203" pitchFamily="34" charset="0"/>
                <a:cs typeface="Lato Black" panose="020F0502020204030203" pitchFamily="34" charset="0"/>
              </a:rPr>
              <a:t>The flower 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of the plant produces seeds that can make new plants.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49DA4C8-86CE-4415-8D04-4F684F395FC7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77807" y="1382878"/>
            <a:ext cx="6820503" cy="4945292"/>
          </a:xfrm>
          <a:solidFill>
            <a:schemeClr val="accent2"/>
          </a:solidFill>
        </p:spPr>
        <p:txBody>
          <a:bodyPr vert="horz" lIns="91440" tIns="45720" rIns="91440" bIns="45720" rtlCol="0" anchor="t">
            <a:noAutofit/>
          </a:bodyPr>
          <a:lstStyle/>
          <a:p>
            <a:endParaRPr lang="en-GB" sz="4400" dirty="0">
              <a:latin typeface="Calibri Ligh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27221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8" grpId="0" animBg="1"/>
      <p:bldP spid="20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3B364-E014-4A32-B5DD-51EF2141E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Parts of the plant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61913D-5DCF-447A-AD49-853B595D9F8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r>
              <a:rPr lang="en-GB"/>
              <a:t>6</a:t>
            </a:r>
            <a:endParaRPr lang="en-GB">
              <a:cs typeface="Calibri"/>
            </a:endParaRPr>
          </a:p>
        </p:txBody>
      </p:sp>
      <p:pic>
        <p:nvPicPr>
          <p:cNvPr id="9" name="Picture 8" descr="A picture containing drawing&#10;&#10;Description automatically generated">
            <a:extLst>
              <a:ext uri="{FF2B5EF4-FFF2-40B4-BE49-F238E27FC236}">
                <a16:creationId xmlns:a16="http://schemas.microsoft.com/office/drawing/2014/main" id="{0398E635-D3AE-42B7-BA87-798BC45F5C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27" b="26799"/>
          <a:stretch/>
        </p:blipFill>
        <p:spPr>
          <a:xfrm>
            <a:off x="158866" y="56878"/>
            <a:ext cx="1112241" cy="1112242"/>
          </a:xfrm>
          <a:prstGeom prst="rect">
            <a:avLst/>
          </a:prstGeom>
        </p:spPr>
      </p:pic>
      <p:pic>
        <p:nvPicPr>
          <p:cNvPr id="11" name="Picture 11" descr="Diagram&#10;&#10;Description automatically generated">
            <a:extLst>
              <a:ext uri="{FF2B5EF4-FFF2-40B4-BE49-F238E27FC236}">
                <a16:creationId xmlns:a16="http://schemas.microsoft.com/office/drawing/2014/main" id="{0BA555BA-440D-4760-8C1E-D55445C1B23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339" r="668" b="41363"/>
          <a:stretch/>
        </p:blipFill>
        <p:spPr>
          <a:xfrm>
            <a:off x="386668" y="1293378"/>
            <a:ext cx="7037070" cy="50896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82FCC7A-AE16-48D1-8703-B4EE1C01065C}"/>
              </a:ext>
            </a:extLst>
          </p:cNvPr>
          <p:cNvSpPr txBox="1"/>
          <p:nvPr/>
        </p:nvSpPr>
        <p:spPr>
          <a:xfrm>
            <a:off x="-6499081" y="4366825"/>
            <a:ext cx="5441341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b="1" kern="0">
                <a:solidFill>
                  <a:schemeClr val="tx1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The roots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 take in water and minerals from the soil. It also helps keep the plant in the ground during strong winds</a:t>
            </a:r>
            <a:r>
              <a:rPr lang="en-GB" sz="3200" kern="0">
                <a:ea typeface="Lato Black" panose="020F0502020204030203" pitchFamily="34" charset="0"/>
                <a:cs typeface="Lato Black" panose="020F0502020204030203" pitchFamily="34" charset="0"/>
              </a:rPr>
              <a:t> 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F5CE684-893D-40E4-8CA4-5EF2549BDD4D}"/>
              </a:ext>
            </a:extLst>
          </p:cNvPr>
          <p:cNvSpPr txBox="1"/>
          <p:nvPr/>
        </p:nvSpPr>
        <p:spPr>
          <a:xfrm flipH="1">
            <a:off x="-2570095" y="3115927"/>
            <a:ext cx="1611034" cy="62155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endParaRPr lang="en-GB" b="1" kern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451EFD-D10D-4B60-8DD8-EEF9F8DBA0CE}"/>
              </a:ext>
            </a:extLst>
          </p:cNvPr>
          <p:cNvSpPr txBox="1"/>
          <p:nvPr/>
        </p:nvSpPr>
        <p:spPr>
          <a:xfrm>
            <a:off x="-7072777" y="2912074"/>
            <a:ext cx="5955373" cy="2769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endParaRPr lang="en-GB" b="1" kern="0">
              <a:cs typeface="Calibri" panose="020F0502020204030204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AA6FD9-A23F-4761-998E-61E70A840626}"/>
              </a:ext>
            </a:extLst>
          </p:cNvPr>
          <p:cNvSpPr txBox="1"/>
          <p:nvPr/>
        </p:nvSpPr>
        <p:spPr>
          <a:xfrm flipH="1" flipV="1">
            <a:off x="-5444526" y="2172212"/>
            <a:ext cx="3737539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0" tIns="0" rIns="0" bIns="0" rtlCol="0" anchor="t">
            <a:spAutoFit/>
          </a:bodyPr>
          <a:lstStyle/>
          <a:p>
            <a:pPr algn="just"/>
            <a:r>
              <a:rPr lang="en-GB" b="1" kern="0">
                <a:ea typeface="Lato Black" panose="020F0502020204030203" pitchFamily="34" charset="0"/>
                <a:cs typeface="Lato Black" panose="020F0502020204030203" pitchFamily="34" charset="0"/>
              </a:rPr>
              <a:t>The flower </a:t>
            </a:r>
            <a:r>
              <a:rPr lang="en-GB" kern="0">
                <a:solidFill>
                  <a:srgbClr val="FF0000"/>
                </a:solidFill>
                <a:ea typeface="Lato Black" panose="020F0502020204030203" pitchFamily="34" charset="0"/>
                <a:cs typeface="Lato Black" panose="020F0502020204030203" pitchFamily="34" charset="0"/>
              </a:rPr>
              <a:t>of the plant produces seeds that can make new plants.</a:t>
            </a:r>
            <a:endParaRPr lang="en-US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5A6E1926-2D6E-43E1-B83A-A9ED2C276FD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 dirty="0">
                <a:latin typeface="Calibri Light"/>
                <a:cs typeface="Calibri Light"/>
              </a:rPr>
              <a:t>,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093E738-06CB-42FC-BF86-3DE19B39D7BC}"/>
                  </a:ext>
                </a:extLst>
              </p14:cNvPr>
              <p14:cNvContentPartPr/>
              <p14:nvPr/>
            </p14:nvContentPartPr>
            <p14:xfrm>
              <a:off x="6833779" y="837143"/>
              <a:ext cx="161924" cy="152399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093E738-06CB-42FC-BF86-3DE19B39D7BC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6771583" y="775186"/>
                <a:ext cx="286673" cy="27666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65426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6" grpId="0" animBg="1"/>
      <p:bldP spid="18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C383873-1ACC-4285-9071-305DE9E2508F}"/>
              </a:ext>
            </a:extLst>
          </p:cNvPr>
          <p:cNvSpPr txBox="1">
            <a:spLocks/>
          </p:cNvSpPr>
          <p:nvPr/>
        </p:nvSpPr>
        <p:spPr>
          <a:xfrm>
            <a:off x="412993" y="400878"/>
            <a:ext cx="11059927" cy="605624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000" b="1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Glossary of terms</a:t>
            </a:r>
          </a:p>
          <a:p>
            <a:pPr marL="0" indent="0">
              <a:buNone/>
            </a:pPr>
            <a:r>
              <a:rPr lang="en-GB" sz="2000" b="1">
                <a:solidFill>
                  <a:srgbClr val="0070C0"/>
                </a:solidFill>
              </a:rPr>
              <a:t>Root:</a:t>
            </a:r>
            <a:r>
              <a:rPr lang="en-GB" sz="2000"/>
              <a:t> A </a:t>
            </a:r>
            <a:r>
              <a:rPr lang="en-GB" sz="2000" b="1"/>
              <a:t>root</a:t>
            </a:r>
            <a:r>
              <a:rPr lang="en-GB" sz="2000"/>
              <a:t> is a part of a plant that grows downward. 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Bud:</a:t>
            </a:r>
            <a:r>
              <a:rPr lang="en-GB" sz="2000">
                <a:solidFill>
                  <a:srgbClr val="0070C0"/>
                </a:solidFill>
              </a:rPr>
              <a:t> </a:t>
            </a:r>
            <a:r>
              <a:rPr lang="en-GB" sz="2000">
                <a:solidFill>
                  <a:schemeClr val="tx1"/>
                </a:solidFill>
              </a:rPr>
              <a:t>A</a:t>
            </a:r>
            <a:r>
              <a:rPr lang="en-GB" sz="2000"/>
              <a:t> </a:t>
            </a:r>
            <a:r>
              <a:rPr lang="en-GB" sz="2000" b="1"/>
              <a:t>bud </a:t>
            </a:r>
            <a:r>
              <a:rPr lang="en-GB" sz="2000"/>
              <a:t>is an undeveloped shoot, leaf, or flower.</a:t>
            </a:r>
            <a:endParaRPr lang="en-GB" sz="2000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Bulb:</a:t>
            </a:r>
            <a:r>
              <a:rPr lang="en-GB" sz="2000">
                <a:solidFill>
                  <a:srgbClr val="0070C0"/>
                </a:solidFill>
              </a:rPr>
              <a:t> </a:t>
            </a:r>
            <a:r>
              <a:rPr lang="en-GB" sz="2000"/>
              <a:t>A </a:t>
            </a:r>
            <a:r>
              <a:rPr lang="en-GB" sz="2000" b="1"/>
              <a:t>bulb</a:t>
            </a:r>
            <a:r>
              <a:rPr lang="en-GB" sz="2000"/>
              <a:t> is a part of the plant which can grow into a new plant.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  <a:cs typeface="Calibri" panose="020F0502020204030204" pitchFamily="34" charset="0"/>
              </a:rPr>
              <a:t>Stem:</a:t>
            </a:r>
            <a:r>
              <a:rPr lang="en-GB" sz="2000">
                <a:solidFill>
                  <a:srgbClr val="0070C0"/>
                </a:solidFill>
                <a:cs typeface="Calibri" panose="020F0502020204030204" pitchFamily="34" charset="0"/>
              </a:rPr>
              <a:t> </a:t>
            </a:r>
            <a:r>
              <a:rPr lang="en-GB" sz="2000">
                <a:solidFill>
                  <a:schemeClr val="tx1"/>
                </a:solidFill>
                <a:cs typeface="Calibri" panose="020F0502020204030204" pitchFamily="34" charset="0"/>
              </a:rPr>
              <a:t>A</a:t>
            </a:r>
            <a:r>
              <a:rPr lang="en-GB" sz="2000"/>
              <a:t> </a:t>
            </a:r>
            <a:r>
              <a:rPr lang="en-GB" sz="2000" b="1"/>
              <a:t>stem</a:t>
            </a:r>
            <a:r>
              <a:rPr lang="en-GB" sz="2000"/>
              <a:t> is a part of a plant that transports water and nutrients from the roots to the buds, leaves and flowers.</a:t>
            </a:r>
            <a:endParaRPr lang="en-GB" sz="2000" b="1">
              <a:solidFill>
                <a:schemeClr val="tx1"/>
              </a:solidFill>
              <a:cs typeface="Calibri" panose="020F050202020403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Leaf</a:t>
            </a:r>
            <a:r>
              <a:rPr lang="en-GB" sz="2000" b="1"/>
              <a:t>: </a:t>
            </a:r>
            <a:r>
              <a:rPr lang="en-GB" sz="2000"/>
              <a:t>A </a:t>
            </a:r>
            <a:r>
              <a:rPr lang="en-GB" sz="2000" b="1"/>
              <a:t>leaf</a:t>
            </a:r>
            <a:r>
              <a:rPr lang="en-GB" sz="2000"/>
              <a:t> is a flat part of a plant that makes food for the plant using sunlight, water and carbon dioxide from the air, in a process called photosynthesis. 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Photosynthesis: </a:t>
            </a:r>
            <a:r>
              <a:rPr lang="en-GB" sz="2000" b="1">
                <a:solidFill>
                  <a:schemeClr val="tx1"/>
                </a:solidFill>
              </a:rPr>
              <a:t>Photosynthesis</a:t>
            </a:r>
            <a:r>
              <a:rPr lang="en-GB" sz="2000">
                <a:solidFill>
                  <a:schemeClr val="tx1"/>
                </a:solidFill>
              </a:rPr>
              <a:t> is the process by which leaves convert sunlight, water and carbon dioxide into food for the plant.</a:t>
            </a: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Nutrient: </a:t>
            </a:r>
            <a:r>
              <a:rPr lang="en-GB" sz="2000">
                <a:solidFill>
                  <a:schemeClr val="tx1"/>
                </a:solidFill>
              </a:rPr>
              <a:t>A </a:t>
            </a:r>
            <a:r>
              <a:rPr lang="en-GB" sz="2000" b="1">
                <a:solidFill>
                  <a:schemeClr val="tx1"/>
                </a:solidFill>
              </a:rPr>
              <a:t>nutrient </a:t>
            </a:r>
            <a:r>
              <a:rPr lang="en-GB" sz="2000">
                <a:solidFill>
                  <a:schemeClr val="tx1"/>
                </a:solidFill>
              </a:rPr>
              <a:t>is a substance that is needed for healthy plant growth, development and functioning. </a:t>
            </a:r>
            <a:endParaRPr lang="en-GB" sz="2000" b="1">
              <a:solidFill>
                <a:srgbClr val="0070C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600"/>
              </a:spcBef>
              <a:buNone/>
            </a:pPr>
            <a:r>
              <a:rPr lang="en-GB" sz="2000" b="1">
                <a:solidFill>
                  <a:srgbClr val="0070C0"/>
                </a:solidFill>
              </a:rPr>
              <a:t>Flower:</a:t>
            </a:r>
            <a:r>
              <a:rPr lang="en-GB" sz="2000">
                <a:solidFill>
                  <a:srgbClr val="0070C0"/>
                </a:solidFill>
              </a:rPr>
              <a:t> </a:t>
            </a:r>
            <a:r>
              <a:rPr lang="en-GB" sz="2000">
                <a:solidFill>
                  <a:schemeClr val="tx1"/>
                </a:solidFill>
              </a:rPr>
              <a:t>A </a:t>
            </a:r>
            <a:r>
              <a:rPr lang="en-GB" sz="2000" b="1">
                <a:solidFill>
                  <a:schemeClr val="tx1"/>
                </a:solidFill>
              </a:rPr>
              <a:t>flower </a:t>
            </a:r>
            <a:r>
              <a:rPr lang="en-GB" sz="2000">
                <a:solidFill>
                  <a:schemeClr val="tx1"/>
                </a:solidFill>
              </a:rPr>
              <a:t>has petals that produce perfume and colour to attract insects. </a:t>
            </a:r>
          </a:p>
          <a:p>
            <a:pPr marL="0" indent="0">
              <a:buNone/>
            </a:pPr>
            <a:r>
              <a:rPr lang="en-GB" sz="2000" b="1">
                <a:solidFill>
                  <a:srgbClr val="0070C0"/>
                </a:solidFill>
                <a:cs typeface="Calibri" panose="020F0502020204030204" pitchFamily="34" charset="0"/>
              </a:rPr>
              <a:t>Evergreen: </a:t>
            </a:r>
            <a:r>
              <a:rPr lang="en-GB" sz="2000">
                <a:solidFill>
                  <a:schemeClr val="tx1"/>
                </a:solidFill>
              </a:rPr>
              <a:t>An</a:t>
            </a:r>
            <a:r>
              <a:rPr lang="en-GB" sz="2000" b="1">
                <a:solidFill>
                  <a:schemeClr val="tx1"/>
                </a:solidFill>
              </a:rPr>
              <a:t> evergreen</a:t>
            </a:r>
            <a:r>
              <a:rPr lang="en-GB" sz="2000">
                <a:solidFill>
                  <a:schemeClr val="tx1"/>
                </a:solidFill>
              </a:rPr>
              <a:t> plant </a:t>
            </a:r>
            <a:r>
              <a:rPr lang="en-GB" sz="2000"/>
              <a:t>keeps its leaves throughout the year. These leaves may have a variety of colour.</a:t>
            </a:r>
            <a:endParaRPr lang="en-GB" sz="2000" b="1">
              <a:solidFill>
                <a:srgbClr val="0070C0"/>
              </a:solidFill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000" b="1">
                <a:solidFill>
                  <a:srgbClr val="0070C0"/>
                </a:solidFill>
                <a:cs typeface="Calibri" panose="020F0502020204030204" pitchFamily="34" charset="0"/>
              </a:rPr>
              <a:t>Deciduous:</a:t>
            </a:r>
            <a:r>
              <a:rPr lang="en-GB" sz="2000">
                <a:solidFill>
                  <a:schemeClr val="tx1"/>
                </a:solidFill>
              </a:rPr>
              <a:t> A </a:t>
            </a:r>
            <a:r>
              <a:rPr lang="en-GB" sz="2000" b="1">
                <a:solidFill>
                  <a:schemeClr val="tx1"/>
                </a:solidFill>
              </a:rPr>
              <a:t>deciduous</a:t>
            </a:r>
            <a:r>
              <a:rPr lang="en-GB" sz="2000">
                <a:solidFill>
                  <a:schemeClr val="tx1"/>
                </a:solidFill>
              </a:rPr>
              <a:t> plant sheds the parts that it no longer needs to survive for the season (leaves and flowers for example). </a:t>
            </a:r>
            <a:endParaRPr lang="en-GB" sz="2000" b="1">
              <a:solidFill>
                <a:srgbClr val="0070C0"/>
              </a:solidFill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sz="240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35D3255-F0A5-4F6E-8307-C2ECD988BDF3}"/>
              </a:ext>
            </a:extLst>
          </p:cNvPr>
          <p:cNvSpPr/>
          <p:nvPr/>
        </p:nvSpPr>
        <p:spPr>
          <a:xfrm rot="5400000">
            <a:off x="8283057" y="3423510"/>
            <a:ext cx="6858000" cy="471056"/>
          </a:xfrm>
          <a:prstGeom prst="rect">
            <a:avLst/>
          </a:prstGeom>
          <a:solidFill>
            <a:srgbClr val="0D5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 descr="A picture containing drawing, light&#10;&#10;Description automatically generated">
            <a:extLst>
              <a:ext uri="{FF2B5EF4-FFF2-40B4-BE49-F238E27FC236}">
                <a16:creationId xmlns:a16="http://schemas.microsoft.com/office/drawing/2014/main" id="{0EE25CAF-C579-48C2-9CA1-CC51C2EFBD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529"/>
          <a:stretch/>
        </p:blipFill>
        <p:spPr>
          <a:xfrm>
            <a:off x="11800605" y="6481550"/>
            <a:ext cx="346945" cy="29569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C7A6832-0ED3-4245-83DB-D3AD92D15CCB}"/>
              </a:ext>
            </a:extLst>
          </p:cNvPr>
          <p:cNvSpPr txBox="1"/>
          <p:nvPr/>
        </p:nvSpPr>
        <p:spPr>
          <a:xfrm>
            <a:off x="177916" y="6444733"/>
            <a:ext cx="470154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>
                <a:cs typeface="Calibri"/>
              </a:rPr>
              <a:t>8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568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963C878-0145-4B39-83A1-0FA000DA3A76}"/>
              </a:ext>
            </a:extLst>
          </p:cNvPr>
          <p:cNvSpPr txBox="1">
            <a:spLocks/>
          </p:cNvSpPr>
          <p:nvPr/>
        </p:nvSpPr>
        <p:spPr>
          <a:xfrm>
            <a:off x="1522997" y="391182"/>
            <a:ext cx="4937325" cy="6315915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On paper</a:t>
            </a:r>
            <a:r>
              <a:rPr lang="en-GB" dirty="0" smtClean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, </a:t>
            </a:r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cs typeface="Calibri"/>
              </a:rPr>
              <a:t>draw and label a picture of a flower. 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Make sure you include 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- The flower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- The roots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- The stem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- The leaves 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cs typeface="Calibri"/>
              </a:rPr>
              <a:t>Using your own words, write a sentence describing the job each part in the plant.  </a:t>
            </a:r>
          </a:p>
        </p:txBody>
      </p:sp>
      <p:pic>
        <p:nvPicPr>
          <p:cNvPr id="5" name="Picture 5" descr="Diagram&#10;&#10;Description automatically generated">
            <a:extLst>
              <a:ext uri="{FF2B5EF4-FFF2-40B4-BE49-F238E27FC236}">
                <a16:creationId xmlns:a16="http://schemas.microsoft.com/office/drawing/2014/main" id="{B12E028A-DD10-496B-8FE1-A7E5E41938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19" t="18515" r="44551" b="6013"/>
          <a:stretch/>
        </p:blipFill>
        <p:spPr>
          <a:xfrm>
            <a:off x="9555191" y="747622"/>
            <a:ext cx="1743058" cy="5799789"/>
          </a:xfrm>
          <a:prstGeom prst="rect">
            <a:avLst/>
          </a:prstGeom>
        </p:spPr>
      </p:pic>
      <p:pic>
        <p:nvPicPr>
          <p:cNvPr id="6" name="Picture 11" descr="Diagram&#10;&#10;Description automatically generated">
            <a:extLst>
              <a:ext uri="{FF2B5EF4-FFF2-40B4-BE49-F238E27FC236}">
                <a16:creationId xmlns:a16="http://schemas.microsoft.com/office/drawing/2014/main" id="{37958F0D-0F77-4AA3-B890-326DDFE5AB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247" t="6351" r="20081" b="41359"/>
          <a:stretch/>
        </p:blipFill>
        <p:spPr>
          <a:xfrm>
            <a:off x="6765985" y="1103523"/>
            <a:ext cx="2385421" cy="5088875"/>
          </a:xfrm>
          <a:prstGeom prst="rect">
            <a:avLst/>
          </a:prstGeom>
        </p:spPr>
      </p:pic>
      <p:sp>
        <p:nvSpPr>
          <p:cNvPr id="14" name="Slide Number Placeholder 3">
            <a:extLst>
              <a:ext uri="{FF2B5EF4-FFF2-40B4-BE49-F238E27FC236}">
                <a16:creationId xmlns:a16="http://schemas.microsoft.com/office/drawing/2014/main" id="{89EFDA49-CF50-4A29-99D0-C9AA33743C6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22300" y="6431455"/>
            <a:ext cx="529209" cy="365125"/>
          </a:xfrm>
        </p:spPr>
        <p:txBody>
          <a:bodyPr/>
          <a:lstStyle/>
          <a:p>
            <a:r>
              <a:rPr lang="en-GB">
                <a:cs typeface="Calibri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35714609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/>
      <a:bodyPr wrap="square" lIns="0" tIns="0" rIns="0" bIns="0">
        <a:spAutoFit/>
      </a:bodyPr>
      <a:lstStyle>
        <a:defPPr algn="l">
          <a:defRPr sz="2400" i="1" kern="0" dirty="0">
            <a:solidFill>
              <a:schemeClr val="bg1"/>
            </a:solidFill>
            <a:ea typeface="Lato Black" panose="020F0502020204030203" pitchFamily="34" charset="0"/>
            <a:cs typeface="Lato Black" panose="020F0502020204030203" pitchFamily="34" charset="0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v5 template lesson PriSci Resource" id="{728A4D97-30B4-4A29-8607-D4731488DC2B}" vid="{0D102C8D-00A0-471F-9CA8-16435CBAEA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F125A2BE7EC4BBA5D53924D00436D" ma:contentTypeVersion="13" ma:contentTypeDescription="Create a new document." ma:contentTypeScope="" ma:versionID="acffab6264e4a1902e1069cb1d5fe19d">
  <xsd:schema xmlns:xsd="http://www.w3.org/2001/XMLSchema" xmlns:xs="http://www.w3.org/2001/XMLSchema" xmlns:p="http://schemas.microsoft.com/office/2006/metadata/properties" xmlns:ns3="0ff8adc4-58f0-4cfe-ad48-79a46b32a9f8" xmlns:ns4="89114d93-40b0-4de1-aa32-14ecbdb0e84d" targetNamespace="http://schemas.microsoft.com/office/2006/metadata/properties" ma:root="true" ma:fieldsID="b2d93f5b01edf54ee6a3739859cfdc7a" ns3:_="" ns4:_="">
    <xsd:import namespace="0ff8adc4-58f0-4cfe-ad48-79a46b32a9f8"/>
    <xsd:import namespace="89114d93-40b0-4de1-aa32-14ecbdb0e84d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f8adc4-58f0-4cfe-ad48-79a46b32a9f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9114d93-40b0-4de1-aa32-14ecbdb0e84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7891E6B-AF09-4A8A-B9BB-2E47D4867335}">
  <ds:schemaRefs>
    <ds:schemaRef ds:uri="0ff8adc4-58f0-4cfe-ad48-79a46b32a9f8"/>
    <ds:schemaRef ds:uri="89114d93-40b0-4de1-aa32-14ecbdb0e84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CAE97B64-45E2-443B-B583-1E31A8C59F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562C40-ACB1-464D-9655-61DD85FFCCBE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89114d93-40b0-4de1-aa32-14ecbdb0e84d"/>
    <ds:schemaRef ds:uri="0ff8adc4-58f0-4cfe-ad48-79a46b32a9f8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399</Words>
  <Application>Microsoft Office PowerPoint</Application>
  <PresentationFormat>Widescreen</PresentationFormat>
  <Paragraphs>70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Lato Black</vt:lpstr>
      <vt:lpstr>Lato Heavy</vt:lpstr>
      <vt:lpstr>Office Theme</vt:lpstr>
      <vt:lpstr>PowerPoint Presentation</vt:lpstr>
      <vt:lpstr>Plants</vt:lpstr>
      <vt:lpstr>Explore, review, think, talk…</vt:lpstr>
      <vt:lpstr>Watch, read, listen…</vt:lpstr>
      <vt:lpstr>Parts of the plant</vt:lpstr>
      <vt:lpstr>Parts of the plant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Church</dc:creator>
  <cp:lastModifiedBy>Rachel Woods</cp:lastModifiedBy>
  <cp:revision>7</cp:revision>
  <cp:lastPrinted>2020-03-28T17:18:56Z</cp:lastPrinted>
  <dcterms:created xsi:type="dcterms:W3CDTF">2020-05-25T12:39:25Z</dcterms:created>
  <dcterms:modified xsi:type="dcterms:W3CDTF">2021-03-31T09:27:48Z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0x010100ECDF125A2BE7EC4BBA5D53924D00436D</vt:lpwstr>
  </property>
</Properties>
</file>