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7" y="21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bff0d1299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bff0d1299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bff0d1299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bff0d1299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63840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Pink Spelling Test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1416908" y="445025"/>
            <a:ext cx="7415392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 smtClean="0">
                <a:latin typeface="XCCW Joined 6a" panose="03050602040000000000" pitchFamily="66" charset="0"/>
              </a:rPr>
              <a:t>Click on the speaker to hear your spelling test.</a:t>
            </a:r>
            <a:endParaRPr sz="2000" dirty="0">
              <a:latin typeface="XCCW Joined 6a" panose="03050602040000000000" pitchFamily="66" charset="0"/>
            </a:endParaRPr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549900" y="1442125"/>
            <a:ext cx="4022100" cy="30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1.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2.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3.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4.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5.</a:t>
            </a:r>
            <a:endParaRPr sz="2000">
              <a:solidFill>
                <a:srgbClr val="000000"/>
              </a:solidFill>
            </a:endParaRPr>
          </a:p>
        </p:txBody>
      </p:sp>
      <p:sp>
        <p:nvSpPr>
          <p:cNvPr id="61" name="Google Shape;61;p14"/>
          <p:cNvSpPr txBox="1"/>
          <p:nvPr/>
        </p:nvSpPr>
        <p:spPr>
          <a:xfrm>
            <a:off x="5274025" y="1499275"/>
            <a:ext cx="3000000" cy="295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</a:rPr>
              <a:t>6.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</a:rPr>
              <a:t>7.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</a:rPr>
              <a:t>8.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</a:rPr>
              <a:t>9.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000">
                <a:solidFill>
                  <a:schemeClr val="dk1"/>
                </a:solidFill>
              </a:rPr>
              <a:t>10.</a:t>
            </a:r>
            <a:endParaRPr sz="2000">
              <a:solidFill>
                <a:schemeClr val="dk1"/>
              </a:solidFill>
            </a:endParaRPr>
          </a:p>
        </p:txBody>
      </p:sp>
      <p:pic>
        <p:nvPicPr>
          <p:cNvPr id="2" name="Pink Spelling T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0498" y="4450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1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549900" y="445025"/>
            <a:ext cx="8282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latin typeface="XCCW Joined 6a" panose="03050602040000000000" pitchFamily="66" charset="0"/>
              </a:rPr>
              <a:t>M</a:t>
            </a:r>
            <a:r>
              <a:rPr lang="en-GB" sz="2000" dirty="0" smtClean="0">
                <a:latin typeface="XCCW Joined 6a" panose="03050602040000000000" pitchFamily="66" charset="0"/>
              </a:rPr>
              <a:t>ark your spelling test to see how you got on.</a:t>
            </a:r>
            <a:endParaRPr sz="2000" dirty="0">
              <a:latin typeface="XCCW Joined 6a" panose="03050602040000000000" pitchFamily="66" charset="0"/>
            </a:endParaRPr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549900" y="1442125"/>
            <a:ext cx="4022100" cy="30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rgbClr val="000000"/>
                </a:solidFill>
              </a:rPr>
              <a:t>1</a:t>
            </a:r>
            <a:r>
              <a:rPr lang="en-GB" sz="2000" dirty="0" smtClean="0">
                <a:solidFill>
                  <a:srgbClr val="000000"/>
                </a:solidFill>
              </a:rPr>
              <a:t>. offer</a:t>
            </a:r>
            <a:endParaRPr sz="2000" dirty="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rgbClr val="000000"/>
                </a:solidFill>
              </a:rPr>
              <a:t>2</a:t>
            </a:r>
            <a:r>
              <a:rPr lang="en-GB" sz="2000" dirty="0" smtClean="0">
                <a:solidFill>
                  <a:srgbClr val="000000"/>
                </a:solidFill>
              </a:rPr>
              <a:t>. infer</a:t>
            </a:r>
            <a:endParaRPr sz="2000" dirty="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rgbClr val="000000"/>
                </a:solidFill>
              </a:rPr>
              <a:t>3</a:t>
            </a:r>
            <a:r>
              <a:rPr lang="en-GB" sz="2000" dirty="0" smtClean="0">
                <a:solidFill>
                  <a:srgbClr val="000000"/>
                </a:solidFill>
              </a:rPr>
              <a:t>. confer</a:t>
            </a:r>
            <a:endParaRPr sz="2000" dirty="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rgbClr val="000000"/>
                </a:solidFill>
              </a:rPr>
              <a:t>4</a:t>
            </a:r>
            <a:r>
              <a:rPr lang="en-GB" sz="2000" dirty="0" smtClean="0">
                <a:solidFill>
                  <a:srgbClr val="000000"/>
                </a:solidFill>
              </a:rPr>
              <a:t>. prefer</a:t>
            </a:r>
            <a:endParaRPr sz="2000" dirty="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000" dirty="0">
                <a:solidFill>
                  <a:srgbClr val="000000"/>
                </a:solidFill>
              </a:rPr>
              <a:t>5</a:t>
            </a:r>
            <a:r>
              <a:rPr lang="en-GB" sz="2000" dirty="0" smtClean="0">
                <a:solidFill>
                  <a:srgbClr val="000000"/>
                </a:solidFill>
              </a:rPr>
              <a:t>. different</a:t>
            </a:r>
            <a:endParaRPr sz="2000" dirty="0">
              <a:solidFill>
                <a:srgbClr val="000000"/>
              </a:solidFill>
            </a:endParaRPr>
          </a:p>
        </p:txBody>
      </p:sp>
      <p:sp>
        <p:nvSpPr>
          <p:cNvPr id="61" name="Google Shape;61;p14"/>
          <p:cNvSpPr txBox="1"/>
          <p:nvPr/>
        </p:nvSpPr>
        <p:spPr>
          <a:xfrm>
            <a:off x="5274025" y="1499275"/>
            <a:ext cx="3000000" cy="3262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dk1"/>
                </a:solidFill>
              </a:rPr>
              <a:t>6</a:t>
            </a:r>
            <a:r>
              <a:rPr lang="en-GB" sz="2000" dirty="0" smtClean="0">
                <a:solidFill>
                  <a:schemeClr val="dk1"/>
                </a:solidFill>
              </a:rPr>
              <a:t>. offered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dk1"/>
                </a:solidFill>
              </a:rPr>
              <a:t>7</a:t>
            </a:r>
            <a:r>
              <a:rPr lang="en-GB" sz="2000" dirty="0" smtClean="0">
                <a:solidFill>
                  <a:schemeClr val="dk1"/>
                </a:solidFill>
              </a:rPr>
              <a:t>. suffered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dk1"/>
                </a:solidFill>
              </a:rPr>
              <a:t>8</a:t>
            </a:r>
            <a:r>
              <a:rPr lang="en-GB" sz="2000" dirty="0" smtClean="0">
                <a:solidFill>
                  <a:schemeClr val="dk1"/>
                </a:solidFill>
              </a:rPr>
              <a:t>. transferred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dk1"/>
                </a:solidFill>
              </a:rPr>
              <a:t>9</a:t>
            </a:r>
            <a:r>
              <a:rPr lang="en-GB" sz="2000" dirty="0" smtClean="0">
                <a:solidFill>
                  <a:schemeClr val="dk1"/>
                </a:solidFill>
              </a:rPr>
              <a:t>. preferred</a:t>
            </a: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000" dirty="0">
                <a:solidFill>
                  <a:schemeClr val="dk1"/>
                </a:solidFill>
              </a:rPr>
              <a:t>10</a:t>
            </a:r>
            <a:r>
              <a:rPr lang="en-GB" sz="2000" dirty="0" smtClean="0">
                <a:solidFill>
                  <a:schemeClr val="dk1"/>
                </a:solidFill>
              </a:rPr>
              <a:t>. inference</a:t>
            </a:r>
            <a:endParaRPr sz="2000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45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On-screen Show (16:9)</PresentationFormat>
  <Paragraphs>23</Paragraphs>
  <Slides>3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Comic Sans MS</vt:lpstr>
      <vt:lpstr>XCCW Joined 6a</vt:lpstr>
      <vt:lpstr>Simple Light</vt:lpstr>
      <vt:lpstr>Pink Spelling Test</vt:lpstr>
      <vt:lpstr>Click on the speaker to hear your spelling test.</vt:lpstr>
      <vt:lpstr>Mark your spelling test to see how you got on.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Pink Spelling Test</dc:title>
  <dc:creator>Catherine Mobey</dc:creator>
  <cp:lastModifiedBy>Catherine Mobey</cp:lastModifiedBy>
  <cp:revision>1</cp:revision>
  <dcterms:modified xsi:type="dcterms:W3CDTF">2021-03-02T16:14:16Z</dcterms:modified>
</cp:coreProperties>
</file>