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7" r:id="rId3"/>
    <p:sldId id="289" r:id="rId4"/>
    <p:sldId id="288" r:id="rId5"/>
    <p:sldId id="290" r:id="rId6"/>
    <p:sldId id="265" r:id="rId7"/>
    <p:sldId id="292" r:id="rId8"/>
    <p:sldId id="293" r:id="rId9"/>
    <p:sldId id="294" r:id="rId10"/>
    <p:sldId id="295" r:id="rId11"/>
    <p:sldId id="29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16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4" autoAdjust="0"/>
    <p:restoredTop sz="94266" autoAdjust="0"/>
  </p:normalViewPr>
  <p:slideViewPr>
    <p:cSldViewPr snapToGrid="0">
      <p:cViewPr varScale="1">
        <p:scale>
          <a:sx n="83" d="100"/>
          <a:sy n="83" d="100"/>
        </p:scale>
        <p:origin x="701" y="58"/>
      </p:cViewPr>
      <p:guideLst>
        <p:guide orient="horz" pos="3135"/>
        <p:guide pos="16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7352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074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091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366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5261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6175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276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6790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12941" y="3390314"/>
            <a:ext cx="5528604" cy="2448079"/>
          </a:xfrm>
        </p:spPr>
        <p:txBody>
          <a:bodyPr>
            <a:noAutofit/>
          </a:bodyPr>
          <a:lstStyle/>
          <a:p>
            <a:r>
              <a:rPr lang="en-GB" sz="7200" b="1" dirty="0">
                <a:solidFill>
                  <a:srgbClr val="0000FF"/>
                </a:solidFill>
                <a:latin typeface="+mn-lt"/>
              </a:rPr>
              <a:t>Expressing</a:t>
            </a:r>
            <a:br>
              <a:rPr lang="en-GB" sz="7200" b="1" dirty="0">
                <a:solidFill>
                  <a:srgbClr val="0000FF"/>
                </a:solidFill>
                <a:latin typeface="+mn-lt"/>
              </a:rPr>
            </a:br>
            <a:r>
              <a:rPr lang="en-GB" sz="7200" b="1" dirty="0">
                <a:solidFill>
                  <a:srgbClr val="0000FF"/>
                </a:solidFill>
                <a:latin typeface="+mn-lt"/>
              </a:rPr>
              <a:t>time, place &amp; cause</a:t>
            </a:r>
            <a:r>
              <a:rPr lang="en-GB" sz="8000" b="1" dirty="0">
                <a:solidFill>
                  <a:srgbClr val="0000FF"/>
                </a:solidFill>
              </a:rPr>
              <a:t/>
            </a:r>
            <a:br>
              <a:rPr lang="en-GB" sz="8000" b="1" dirty="0">
                <a:solidFill>
                  <a:srgbClr val="0000FF"/>
                </a:solidFill>
              </a:rPr>
            </a:br>
            <a:endParaRPr lang="en-GB" sz="8000" b="1" dirty="0">
              <a:solidFill>
                <a:srgbClr val="0000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2541305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5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/>
              <a:t>Verbs indicate that someone or something is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doing</a:t>
            </a:r>
            <a:r>
              <a:rPr lang="en-GB" sz="3200" dirty="0"/>
              <a:t>, </a:t>
            </a:r>
            <a:r>
              <a:rPr lang="en-GB" sz="3200" dirty="0">
                <a:solidFill>
                  <a:srgbClr val="0000FF"/>
                </a:solidFill>
              </a:rPr>
              <a:t>feeling</a:t>
            </a:r>
            <a:r>
              <a:rPr lang="en-GB" sz="3200" dirty="0"/>
              <a:t> or </a:t>
            </a:r>
            <a:r>
              <a:rPr lang="en-GB" sz="3200" dirty="0">
                <a:solidFill>
                  <a:srgbClr val="0000FF"/>
                </a:solidFill>
              </a:rPr>
              <a:t>being</a:t>
            </a:r>
            <a:r>
              <a:rPr lang="en-GB" sz="32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She </a:t>
            </a:r>
            <a:r>
              <a:rPr lang="en-GB" sz="2800" dirty="0">
                <a:solidFill>
                  <a:srgbClr val="0000FF"/>
                </a:solidFill>
              </a:rPr>
              <a:t>reads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The wolf </a:t>
            </a:r>
            <a:r>
              <a:rPr lang="en-GB" sz="2800" dirty="0">
                <a:solidFill>
                  <a:srgbClr val="0000FF"/>
                </a:solidFill>
              </a:rPr>
              <a:t>looms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A shadow </a:t>
            </a:r>
            <a:r>
              <a:rPr lang="en-GB" sz="2800" dirty="0">
                <a:solidFill>
                  <a:srgbClr val="0000FF"/>
                </a:solidFill>
              </a:rPr>
              <a:t>grows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I </a:t>
            </a:r>
            <a:r>
              <a:rPr lang="en-GB" sz="2800" dirty="0">
                <a:solidFill>
                  <a:srgbClr val="0000FF"/>
                </a:solidFill>
              </a:rPr>
              <a:t>lost</a:t>
            </a:r>
            <a:r>
              <a:rPr lang="en-GB" sz="2800" dirty="0"/>
              <a:t>!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verbs have the name of a person or thing or a pronoun in front of them.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8F86F1-96E5-3E47-AF4B-D88632239C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948" y="1997027"/>
            <a:ext cx="1794018" cy="23920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2EDD92-9788-5B42-A904-4164E57730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91527" y="2130653"/>
            <a:ext cx="1986332" cy="264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15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Phrases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/>
              <a:t>A </a:t>
            </a:r>
            <a:r>
              <a:rPr lang="en-GB" sz="3200" b="1" dirty="0"/>
              <a:t>phrase</a:t>
            </a:r>
            <a:r>
              <a:rPr lang="en-GB" sz="3200" dirty="0"/>
              <a:t> is a group of words which adds meaning to a sentence.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0000FF"/>
                </a:solidFill>
              </a:rPr>
              <a:t>behind the snowman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with my friends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in the day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because of the book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29" y="4922843"/>
            <a:ext cx="9950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There is </a:t>
            </a:r>
            <a:r>
              <a:rPr lang="en-GB" sz="3200" b="1" dirty="0"/>
              <a:t>no active verb </a:t>
            </a:r>
            <a:r>
              <a:rPr lang="en-GB" sz="3200" dirty="0"/>
              <a:t>in a phrase.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A666F98-DFEB-7843-A316-61854A8499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372" y="2184108"/>
            <a:ext cx="1809309" cy="24124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F6D3B5-4A67-0940-8B99-60CEA8615B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726" y="2159292"/>
            <a:ext cx="1827921" cy="243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5561" y="84614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Prepositions tell us how words are related.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9012266" y="2843354"/>
            <a:ext cx="10088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due to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10420" y="1437675"/>
            <a:ext cx="964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50152" y="1946827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88928" y="2086001"/>
            <a:ext cx="756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90672" y="4653470"/>
            <a:ext cx="974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165776" y="3441348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705013" y="2572878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82526" y="4682942"/>
            <a:ext cx="441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8098" y="3441347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713035" y="2107764"/>
            <a:ext cx="1559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of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60855" y="3014887"/>
            <a:ext cx="1313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93030" y="5507060"/>
            <a:ext cx="7679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see a pattern in the grouping of these prepositions?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447570" y="4520618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682526" y="2338596"/>
            <a:ext cx="10222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734267" y="3302054"/>
            <a:ext cx="832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757776" y="3627336"/>
            <a:ext cx="1010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332660" y="3037214"/>
            <a:ext cx="4251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120552" y="3883071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04993" y="4682943"/>
            <a:ext cx="8011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269900" y="2543364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9705990" y="3803377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284325" y="4704578"/>
            <a:ext cx="5518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endParaRPr lang="en-GB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34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4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17" grpId="0"/>
      <p:bldP spid="18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780208"/>
            <a:ext cx="10573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00FF"/>
                </a:solidFill>
              </a:rPr>
              <a:t>Prepositions</a:t>
            </a:r>
            <a:r>
              <a:rPr lang="en-GB" sz="4400" b="1" dirty="0"/>
              <a:t> </a:t>
            </a:r>
          </a:p>
          <a:p>
            <a:pPr algn="ctr"/>
            <a:r>
              <a:rPr lang="en-GB" sz="3600" dirty="0">
                <a:solidFill>
                  <a:srgbClr val="0000FF"/>
                </a:solidFill>
              </a:rPr>
              <a:t>Prepositions</a:t>
            </a:r>
            <a:r>
              <a:rPr lang="en-GB" sz="3600" dirty="0"/>
              <a:t> link a phrase to a sentence.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43200" y="2566045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 think there is someone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449962" y="2566045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behind </a:t>
            </a:r>
            <a:r>
              <a:rPr lang="en-GB" sz="2800" dirty="0"/>
              <a:t>the snowman!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17196" y="3240468"/>
            <a:ext cx="2380390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I read books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73562" y="3246786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with </a:t>
            </a:r>
            <a:r>
              <a:rPr lang="en-GB" sz="2800" dirty="0"/>
              <a:t>my friends.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90411" y="3945307"/>
            <a:ext cx="4187370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They followed the rabbit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67841" y="3940862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in </a:t>
            </a:r>
            <a:r>
              <a:rPr lang="en-GB" sz="2800" dirty="0"/>
              <a:t>the day.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32204" y="4612713"/>
            <a:ext cx="370676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She did not notice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77821" y="4617158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because of </a:t>
            </a:r>
            <a:r>
              <a:rPr lang="en-GB" sz="2800" dirty="0"/>
              <a:t>the book.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8B5BF6-7055-FE48-8910-9C55CFCDF7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23" y="2361322"/>
            <a:ext cx="1328195" cy="17709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A01130-7CA4-3D42-BA1E-DDE0E86C3C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8934" y="3645280"/>
            <a:ext cx="1451150" cy="1934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 uiExpand="1" build="p"/>
      <p:bldP spid="8" grpId="0" uiExpand="1" build="p"/>
      <p:bldP spid="9" grpId="0" uiExpand="1" build="p"/>
      <p:bldP spid="11" grpId="0" uiExpand="1" build="p"/>
      <p:bldP spid="12" grpId="0" uiExpand="1" build="p"/>
      <p:bldP spid="13" grpId="0" uiExpand="1" build="p"/>
      <p:bldP spid="1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405374" y="2677477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8657303" y="2431902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4130816" y="2677476"/>
            <a:ext cx="1370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dawn.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73382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time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30816" y="3398775"/>
            <a:ext cx="2165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day.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30816" y="4092267"/>
            <a:ext cx="22191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breakfast.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30909" y="1501211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8707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time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182176" y="1493516"/>
            <a:ext cx="11496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, place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8657303" y="4403558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while, since,</a:t>
            </a:r>
          </a:p>
          <a:p>
            <a:pPr algn="ctr"/>
            <a:r>
              <a:rPr lang="en-GB" dirty="0"/>
              <a:t>before, during, after, at, 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405374" y="3398775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1405373" y="4092269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7462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5" grpId="0"/>
      <p:bldP spid="3" grpId="0" animBg="1"/>
      <p:bldP spid="26" grpId="0"/>
      <p:bldP spid="6" grpId="0"/>
      <p:bldP spid="11" grpId="0"/>
      <p:bldP spid="12" grpId="0"/>
      <p:bldP spid="4" grpId="0"/>
      <p:bldP spid="9" grpId="0"/>
      <p:bldP spid="9" grpId="1"/>
      <p:bldP spid="10" grpId="0"/>
      <p:bldP spid="14" grpId="0" animBg="1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405374" y="2677477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8657303" y="2431902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4130816" y="2677476"/>
            <a:ext cx="2665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library.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75027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place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30816" y="3333135"/>
            <a:ext cx="32167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street-lights.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30816" y="3967558"/>
            <a:ext cx="17155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park.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75241" y="1508906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1045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time,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974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place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8657303" y="4403558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above, below,</a:t>
            </a:r>
          </a:p>
          <a:p>
            <a:pPr algn="ctr"/>
            <a:r>
              <a:rPr lang="en-GB" dirty="0"/>
              <a:t>inside, outside, on, in, between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405374" y="3322518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1405374" y="3967559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4361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" grpId="0" animBg="1"/>
      <p:bldP spid="26" grpId="0"/>
      <p:bldP spid="6" grpId="0"/>
      <p:bldP spid="11" grpId="0"/>
      <p:bldP spid="12" grpId="0"/>
      <p:bldP spid="13" grpId="0" animBg="1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83278" y="2353072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4035191" y="2372544"/>
            <a:ext cx="33798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our </a:t>
            </a:r>
            <a:r>
              <a:rPr lang="en-GB" sz="24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careful search.</a:t>
            </a:r>
            <a:r>
              <a:rPr lang="en-GB" sz="24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7549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cause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5191" y="3018737"/>
            <a:ext cx="25220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due to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sheer luck.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35191" y="3620735"/>
            <a:ext cx="29191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of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book.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752756" y="1508906"/>
            <a:ext cx="1118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1045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time,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1606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place </a:t>
            </a:r>
            <a:r>
              <a:rPr lang="en-GB" sz="2800" dirty="0">
                <a:solidFill>
                  <a:prstClr val="black"/>
                </a:solidFill>
              </a:rPr>
              <a:t>and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8657303" y="4403558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Prepositions</a:t>
            </a:r>
          </a:p>
          <a:p>
            <a:pPr algn="ctr"/>
            <a:endParaRPr lang="en-GB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because of, due to,</a:t>
            </a:r>
          </a:p>
          <a:p>
            <a:pPr algn="ctr"/>
            <a:r>
              <a:rPr lang="en-GB" dirty="0"/>
              <a:t>from, for, 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8657301" y="2292633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How?</a:t>
            </a:r>
            <a:endParaRPr lang="en-GB" sz="2800" dirty="0"/>
          </a:p>
        </p:txBody>
      </p:sp>
      <p:sp>
        <p:nvSpPr>
          <p:cNvPr id="15" name="Rounded Rectangular Callout 14"/>
          <p:cNvSpPr/>
          <p:nvPr/>
        </p:nvSpPr>
        <p:spPr>
          <a:xfrm>
            <a:off x="8657301" y="2942622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16" name="Rounded Rectangular Callout 15"/>
          <p:cNvSpPr/>
          <p:nvPr/>
        </p:nvSpPr>
        <p:spPr>
          <a:xfrm>
            <a:off x="8657303" y="3597349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How?</a:t>
            </a:r>
            <a:endParaRPr lang="en-GB" sz="2800" dirty="0"/>
          </a:p>
        </p:txBody>
      </p:sp>
      <p:sp>
        <p:nvSpPr>
          <p:cNvPr id="17" name="Rectangle 16"/>
          <p:cNvSpPr/>
          <p:nvPr/>
        </p:nvSpPr>
        <p:spPr>
          <a:xfrm>
            <a:off x="1283277" y="3022533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1283277" y="3620735"/>
            <a:ext cx="2707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We found the rabbit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4869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6" grpId="0"/>
      <p:bldP spid="11" grpId="0"/>
      <p:bldP spid="12" grpId="0"/>
      <p:bldP spid="4" grpId="0"/>
      <p:bldP spid="13" grpId="0" animBg="1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780208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Prepositions</a:t>
            </a:r>
            <a:r>
              <a:rPr lang="en-GB" sz="44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Prepositions</a:t>
            </a:r>
            <a:r>
              <a:rPr lang="en-GB" sz="2800" dirty="0"/>
              <a:t> can be used at the beginning or end of a sentence.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0601" y="2145482"/>
            <a:ext cx="278282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Someone is hiding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058428" y="2266862"/>
            <a:ext cx="3163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behind </a:t>
            </a:r>
            <a:r>
              <a:rPr lang="en-GB" sz="2400" dirty="0"/>
              <a:t>the snowman.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859" y="2779217"/>
            <a:ext cx="2153651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I read books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01446" y="2899878"/>
            <a:ext cx="2204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with </a:t>
            </a:r>
            <a:r>
              <a:rPr lang="en-GB" sz="2400" dirty="0"/>
              <a:t>my friends.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92840" y="3582812"/>
            <a:ext cx="1879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in </a:t>
            </a:r>
            <a:r>
              <a:rPr lang="en-GB" sz="2400" dirty="0"/>
              <a:t>the day.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21369" y="4214374"/>
            <a:ext cx="32151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She did not notice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25241" y="4351010"/>
            <a:ext cx="2192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in </a:t>
            </a:r>
            <a:r>
              <a:rPr lang="en-GB" sz="2400" dirty="0"/>
              <a:t>her hands.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93030" y="5507060"/>
            <a:ext cx="7155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make a new sentence by swapping the phrases?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52856" y="2266861"/>
            <a:ext cx="2937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Behind </a:t>
            </a:r>
            <a:r>
              <a:rPr lang="en-GB" sz="2400" dirty="0"/>
              <a:t>the snowman,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990903" y="2066136"/>
            <a:ext cx="2851310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someone is hiding</a:t>
            </a:r>
            <a:r>
              <a:rPr lang="en-GB" sz="2800" dirty="0"/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4576" y="2890001"/>
            <a:ext cx="2601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With </a:t>
            </a:r>
            <a:r>
              <a:rPr lang="en-GB" sz="2400" dirty="0"/>
              <a:t>my friends,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84167" y="2772471"/>
            <a:ext cx="227996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I read books.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12618" y="3456979"/>
            <a:ext cx="3723898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They followed the rabbit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21668" y="3450666"/>
            <a:ext cx="3373052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they followed the rabbit.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36710" y="3570651"/>
            <a:ext cx="1879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In </a:t>
            </a:r>
            <a:r>
              <a:rPr lang="en-GB" sz="2400" dirty="0"/>
              <a:t>the day,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975403" y="4338329"/>
            <a:ext cx="2880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because of </a:t>
            </a:r>
            <a:r>
              <a:rPr lang="en-GB" sz="2400" dirty="0"/>
              <a:t>the book,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1E8A6B-3E4A-D046-995E-B4E1C03349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182" y="4214374"/>
            <a:ext cx="1249275" cy="166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7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1"/>
      <p:bldP spid="8" grpId="0" uiExpand="1" build="p"/>
      <p:bldP spid="9" grpId="0" uiExpand="1" build="p"/>
      <p:bldP spid="12" grpId="1"/>
      <p:bldP spid="13" grpId="0" uiExpand="1" build="p"/>
      <p:bldP spid="14" grpId="0" uiExpand="1" build="p"/>
      <p:bldP spid="15" grpId="0"/>
      <p:bldP spid="16" grpId="0"/>
      <p:bldP spid="17" grpId="0" uiExpand="1" build="p"/>
      <p:bldP spid="18" grpId="0" uiExpand="1" build="p"/>
      <p:bldP spid="19" grpId="0" uiExpand="1" build="p"/>
      <p:bldP spid="20" grpId="0"/>
      <p:bldP spid="21" grpId="0"/>
      <p:bldP spid="22" grpId="0"/>
      <p:bldP spid="2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96917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97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2655</TotalTime>
  <Words>478</Words>
  <Application>Microsoft Office PowerPoint</Application>
  <PresentationFormat>Widescreen</PresentationFormat>
  <Paragraphs>135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Expressing time, place &amp; cause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Jessica Donovan</cp:lastModifiedBy>
  <cp:revision>232</cp:revision>
  <dcterms:created xsi:type="dcterms:W3CDTF">2013-08-23T07:43:20Z</dcterms:created>
  <dcterms:modified xsi:type="dcterms:W3CDTF">2021-01-22T06:19:17Z</dcterms:modified>
</cp:coreProperties>
</file>