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http://customooxmlschemas.google.com/">
      <go:slidesCustomData xmlns:go="http://customooxmlschemas.google.com/" r:id="rId15" roundtripDataSignature="AMtx7mg6qLRCwTJpsQXHJ5dLfNi+nF4OP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42AEB568-84FD-4335-9A2C-48EFB55B643D}">
  <a:tblStyle styleId="{42AEB568-84FD-4335-9A2C-48EFB55B643D}" styleName="Table_0">
    <a:wholeTbl>
      <a:tcTxStyle>
        <a:font>
          <a:latin typeface="Arial"/>
          <a:ea typeface="Arial"/>
          <a:cs typeface="Arial"/>
        </a:font>
        <a:srgbClr val="000000"/>
      </a:tcTx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15" Type="http://customschemas.google.com/relationships/presentationmetadata" Target="metadata"/><Relationship Id="rId14" Type="http://schemas.openxmlformats.org/officeDocument/2006/relationships/slide" Target="slides/slide8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0" name="Google Shape;90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Google Shape;94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2" name="Google Shape;102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5" name="Google Shape;125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0"/>
          <p:cNvSpPr txBox="1"/>
          <p:nvPr>
            <p:ph type="ctrTitle"/>
          </p:nvPr>
        </p:nvSpPr>
        <p:spPr>
          <a:xfrm>
            <a:off x="685800" y="1122363"/>
            <a:ext cx="77724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60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10"/>
          <p:cNvSpPr txBox="1"/>
          <p:nvPr>
            <p:ph idx="1" type="subTitle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10"/>
          <p:cNvSpPr txBox="1"/>
          <p:nvPr>
            <p:ph idx="10" type="dt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10"/>
          <p:cNvSpPr txBox="1"/>
          <p:nvPr>
            <p:ph idx="11" type="ftr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10"/>
          <p:cNvSpPr txBox="1"/>
          <p:nvPr>
            <p:ph idx="12" type="sldNum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1"/>
          <p:cNvSpPr txBox="1"/>
          <p:nvPr>
            <p:ph type="title"/>
          </p:nvPr>
        </p:nvSpPr>
        <p:spPr>
          <a:xfrm rot="5400000">
            <a:off x="4623593" y="2285206"/>
            <a:ext cx="5811838" cy="19716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1"/>
          <p:cNvSpPr txBox="1"/>
          <p:nvPr>
            <p:ph idx="1" type="body"/>
          </p:nvPr>
        </p:nvSpPr>
        <p:spPr>
          <a:xfrm rot="5400000">
            <a:off x="623093" y="370681"/>
            <a:ext cx="5811838" cy="58007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11"/>
          <p:cNvSpPr txBox="1"/>
          <p:nvPr>
            <p:ph idx="10" type="dt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11"/>
          <p:cNvSpPr txBox="1"/>
          <p:nvPr>
            <p:ph idx="11" type="ftr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11"/>
          <p:cNvSpPr txBox="1"/>
          <p:nvPr>
            <p:ph idx="12" type="sldNum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2"/>
          <p:cNvSpPr txBox="1"/>
          <p:nvPr>
            <p:ph type="title"/>
          </p:nvPr>
        </p:nvSpPr>
        <p:spPr>
          <a:xfrm>
            <a:off x="628650" y="365125"/>
            <a:ext cx="7886700" cy="13255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2"/>
          <p:cNvSpPr txBox="1"/>
          <p:nvPr>
            <p:ph idx="1" type="body"/>
          </p:nvPr>
        </p:nvSpPr>
        <p:spPr>
          <a:xfrm rot="5400000">
            <a:off x="2396331" y="57943"/>
            <a:ext cx="4351337" cy="7886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6" name="Google Shape;26;p12"/>
          <p:cNvSpPr txBox="1"/>
          <p:nvPr>
            <p:ph idx="10" type="dt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12"/>
          <p:cNvSpPr txBox="1"/>
          <p:nvPr>
            <p:ph idx="11" type="ftr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12"/>
          <p:cNvSpPr txBox="1"/>
          <p:nvPr>
            <p:ph idx="12" type="sldNum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3"/>
          <p:cNvSpPr txBox="1"/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2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13"/>
          <p:cNvSpPr/>
          <p:nvPr>
            <p:ph idx="2" type="pic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32" name="Google Shape;32;p13"/>
          <p:cNvSpPr txBox="1"/>
          <p:nvPr>
            <p:ph idx="1" type="body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33" name="Google Shape;33;p13"/>
          <p:cNvSpPr txBox="1"/>
          <p:nvPr>
            <p:ph idx="10" type="dt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13"/>
          <p:cNvSpPr txBox="1"/>
          <p:nvPr>
            <p:ph idx="11" type="ftr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3"/>
          <p:cNvSpPr txBox="1"/>
          <p:nvPr>
            <p:ph idx="12" type="sldNum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4"/>
          <p:cNvSpPr txBox="1"/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2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4"/>
          <p:cNvSpPr txBox="1"/>
          <p:nvPr>
            <p:ph idx="1" type="body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39" name="Google Shape;39;p14"/>
          <p:cNvSpPr txBox="1"/>
          <p:nvPr>
            <p:ph idx="2" type="body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40" name="Google Shape;40;p14"/>
          <p:cNvSpPr txBox="1"/>
          <p:nvPr>
            <p:ph idx="10" type="dt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14"/>
          <p:cNvSpPr txBox="1"/>
          <p:nvPr>
            <p:ph idx="11" type="ftr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14"/>
          <p:cNvSpPr txBox="1"/>
          <p:nvPr>
            <p:ph idx="12" type="sldNum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5"/>
          <p:cNvSpPr txBox="1"/>
          <p:nvPr>
            <p:ph idx="10" type="dt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15"/>
          <p:cNvSpPr txBox="1"/>
          <p:nvPr>
            <p:ph idx="11" type="ftr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15"/>
          <p:cNvSpPr txBox="1"/>
          <p:nvPr>
            <p:ph idx="12" type="sldNum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6"/>
          <p:cNvSpPr txBox="1"/>
          <p:nvPr>
            <p:ph type="title"/>
          </p:nvPr>
        </p:nvSpPr>
        <p:spPr>
          <a:xfrm>
            <a:off x="628650" y="365125"/>
            <a:ext cx="7886700" cy="13255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6"/>
          <p:cNvSpPr txBox="1"/>
          <p:nvPr>
            <p:ph idx="10" type="dt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16"/>
          <p:cNvSpPr txBox="1"/>
          <p:nvPr>
            <p:ph idx="11" type="ftr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16"/>
          <p:cNvSpPr txBox="1"/>
          <p:nvPr>
            <p:ph idx="12" type="sldNum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7"/>
          <p:cNvSpPr txBox="1"/>
          <p:nvPr>
            <p:ph type="title"/>
          </p:nvPr>
        </p:nvSpPr>
        <p:spPr>
          <a:xfrm>
            <a:off x="629841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17"/>
          <p:cNvSpPr txBox="1"/>
          <p:nvPr>
            <p:ph idx="1" type="body"/>
          </p:nvPr>
        </p:nvSpPr>
        <p:spPr>
          <a:xfrm>
            <a:off x="629842" y="1681163"/>
            <a:ext cx="3868340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5" name="Google Shape;55;p17"/>
          <p:cNvSpPr txBox="1"/>
          <p:nvPr>
            <p:ph idx="2" type="body"/>
          </p:nvPr>
        </p:nvSpPr>
        <p:spPr>
          <a:xfrm>
            <a:off x="629842" y="2505075"/>
            <a:ext cx="3868340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6" name="Google Shape;56;p17"/>
          <p:cNvSpPr txBox="1"/>
          <p:nvPr>
            <p:ph idx="3" type="body"/>
          </p:nvPr>
        </p:nvSpPr>
        <p:spPr>
          <a:xfrm>
            <a:off x="4629150" y="1681163"/>
            <a:ext cx="3887391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7" name="Google Shape;57;p17"/>
          <p:cNvSpPr txBox="1"/>
          <p:nvPr>
            <p:ph idx="4" type="body"/>
          </p:nvPr>
        </p:nvSpPr>
        <p:spPr>
          <a:xfrm>
            <a:off x="4629150" y="2505075"/>
            <a:ext cx="3887391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8" name="Google Shape;58;p17"/>
          <p:cNvSpPr txBox="1"/>
          <p:nvPr>
            <p:ph idx="10" type="dt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7"/>
          <p:cNvSpPr txBox="1"/>
          <p:nvPr>
            <p:ph idx="11" type="ftr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7"/>
          <p:cNvSpPr txBox="1"/>
          <p:nvPr>
            <p:ph idx="12" type="sldNum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8"/>
          <p:cNvSpPr txBox="1"/>
          <p:nvPr>
            <p:ph type="title"/>
          </p:nvPr>
        </p:nvSpPr>
        <p:spPr>
          <a:xfrm>
            <a:off x="628650" y="365125"/>
            <a:ext cx="7886700" cy="13255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8"/>
          <p:cNvSpPr txBox="1"/>
          <p:nvPr>
            <p:ph idx="1" type="body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4" name="Google Shape;64;p18"/>
          <p:cNvSpPr txBox="1"/>
          <p:nvPr>
            <p:ph idx="2" type="body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5" name="Google Shape;65;p18"/>
          <p:cNvSpPr txBox="1"/>
          <p:nvPr>
            <p:ph idx="10" type="dt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8"/>
          <p:cNvSpPr txBox="1"/>
          <p:nvPr>
            <p:ph idx="11" type="ftr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8"/>
          <p:cNvSpPr txBox="1"/>
          <p:nvPr>
            <p:ph idx="12" type="sldNum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9"/>
          <p:cNvSpPr txBox="1"/>
          <p:nvPr>
            <p:ph type="title"/>
          </p:nvPr>
        </p:nvSpPr>
        <p:spPr>
          <a:xfrm>
            <a:off x="623888" y="1709739"/>
            <a:ext cx="78867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60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9"/>
          <p:cNvSpPr txBox="1"/>
          <p:nvPr>
            <p:ph idx="1" type="body"/>
          </p:nvPr>
        </p:nvSpPr>
        <p:spPr>
          <a:xfrm>
            <a:off x="623888" y="4589464"/>
            <a:ext cx="78867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71" name="Google Shape;71;p19"/>
          <p:cNvSpPr txBox="1"/>
          <p:nvPr>
            <p:ph idx="10" type="dt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9"/>
          <p:cNvSpPr txBox="1"/>
          <p:nvPr>
            <p:ph idx="11" type="ftr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9"/>
          <p:cNvSpPr txBox="1"/>
          <p:nvPr>
            <p:ph idx="12" type="sldNum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0"/>
          <p:cNvSpPr txBox="1"/>
          <p:nvPr>
            <p:ph type="title"/>
          </p:nvPr>
        </p:nvSpPr>
        <p:spPr>
          <a:xfrm>
            <a:off x="628650" y="365125"/>
            <a:ext cx="7886700" cy="13255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20"/>
          <p:cNvSpPr txBox="1"/>
          <p:nvPr>
            <p:ph idx="1" type="body"/>
          </p:nvPr>
        </p:nvSpPr>
        <p:spPr>
          <a:xfrm>
            <a:off x="628650" y="1825625"/>
            <a:ext cx="7886700" cy="43513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20"/>
          <p:cNvSpPr txBox="1"/>
          <p:nvPr>
            <p:ph idx="10" type="dt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20"/>
          <p:cNvSpPr txBox="1"/>
          <p:nvPr>
            <p:ph idx="11" type="ftr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20"/>
          <p:cNvSpPr txBox="1"/>
          <p:nvPr>
            <p:ph idx="12" type="sldNum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"/>
          <p:cNvSpPr txBox="1"/>
          <p:nvPr>
            <p:ph type="title"/>
          </p:nvPr>
        </p:nvSpPr>
        <p:spPr>
          <a:xfrm>
            <a:off x="628650" y="365125"/>
            <a:ext cx="7886700" cy="13255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p9"/>
          <p:cNvSpPr txBox="1"/>
          <p:nvPr>
            <p:ph idx="1" type="body"/>
          </p:nvPr>
        </p:nvSpPr>
        <p:spPr>
          <a:xfrm>
            <a:off x="628650" y="1825625"/>
            <a:ext cx="7886700" cy="43513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9"/>
          <p:cNvSpPr txBox="1"/>
          <p:nvPr>
            <p:ph idx="10" type="dt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9"/>
          <p:cNvSpPr txBox="1"/>
          <p:nvPr>
            <p:ph idx="11" type="ftr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9"/>
          <p:cNvSpPr txBox="1"/>
          <p:nvPr>
            <p:ph idx="12" type="sldNum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6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1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0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9.png"/><Relationship Id="rId4" Type="http://schemas.openxmlformats.org/officeDocument/2006/relationships/image" Target="../media/image7.png"/><Relationship Id="rId5" Type="http://schemas.openxmlformats.org/officeDocument/2006/relationships/image" Target="../media/image8.png"/><Relationship Id="rId6" Type="http://schemas.openxmlformats.org/officeDocument/2006/relationships/image" Target="../media/image4.png"/><Relationship Id="rId7" Type="http://schemas.openxmlformats.org/officeDocument/2006/relationships/image" Target="../media/image3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2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8" name="Google Shape;108;p7"/>
          <p:cNvGraphicFramePr/>
          <p:nvPr/>
        </p:nvGraphicFramePr>
        <p:xfrm>
          <a:off x="1484312" y="11144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{42AEB568-84FD-4335-9A2C-48EFB55B643D}</a:tableStyleId>
              </a:tblPr>
              <a:tblGrid>
                <a:gridCol w="1565275"/>
                <a:gridCol w="1565275"/>
                <a:gridCol w="1563675"/>
                <a:gridCol w="1565275"/>
              </a:tblGrid>
              <a:tr h="7572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800"/>
                        <a:buFont typeface="Arial"/>
                        <a:buNone/>
                      </a:pPr>
                      <a:r>
                        <a:rPr b="1" i="0" lang="en-US" sz="28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/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800"/>
                        <a:buFont typeface="Arial"/>
                        <a:buNone/>
                      </a:pPr>
                      <a:r>
                        <a:rPr b="1" i="0" lang="en-US" sz="28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/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800"/>
                        <a:buFont typeface="Arial"/>
                        <a:buNone/>
                      </a:pPr>
                      <a:r>
                        <a:rPr b="1" i="0" lang="en-US" sz="28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/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800"/>
                        <a:buFont typeface="Arial"/>
                        <a:buNone/>
                      </a:pPr>
                      <a:r>
                        <a:rPr b="1" i="0" lang="en-US" sz="28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/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7556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757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pic>
        <p:nvPicPr>
          <p:cNvPr id="109" name="Google Shape;109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841500" y="1919287"/>
            <a:ext cx="873125" cy="6619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402012" y="1919287"/>
            <a:ext cx="873125" cy="6619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962525" y="1919287"/>
            <a:ext cx="873125" cy="6619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524625" y="1919287"/>
            <a:ext cx="871537" cy="6619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7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763712" y="2668587"/>
            <a:ext cx="969962" cy="64770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14" name="Google Shape;114;p7"/>
          <p:cNvGraphicFramePr/>
          <p:nvPr/>
        </p:nvGraphicFramePr>
        <p:xfrm>
          <a:off x="1484312" y="34734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{42AEB568-84FD-4335-9A2C-48EFB55B643D}</a:tableStyleId>
              </a:tblPr>
              <a:tblGrid>
                <a:gridCol w="1565275"/>
                <a:gridCol w="1565275"/>
                <a:gridCol w="1563675"/>
                <a:gridCol w="1565275"/>
              </a:tblGrid>
              <a:tr h="7556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650" marB="45650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650" marB="45650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650" marB="45650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650" marB="45650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5" name="Google Shape;115;p7"/>
          <p:cNvGraphicFramePr/>
          <p:nvPr/>
        </p:nvGraphicFramePr>
        <p:xfrm>
          <a:off x="1484312" y="43180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{42AEB568-84FD-4335-9A2C-48EFB55B643D}</a:tableStyleId>
              </a:tblPr>
              <a:tblGrid>
                <a:gridCol w="1565275"/>
                <a:gridCol w="1565275"/>
                <a:gridCol w="1563675"/>
                <a:gridCol w="1565275"/>
              </a:tblGrid>
              <a:tr h="7556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650" marB="45650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650" marB="45650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650" marB="45650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650" marB="45650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6" name="Google Shape;116;p7"/>
          <p:cNvGraphicFramePr/>
          <p:nvPr/>
        </p:nvGraphicFramePr>
        <p:xfrm>
          <a:off x="1484312" y="5132387"/>
          <a:ext cx="3000000" cy="3000000"/>
        </p:xfrm>
        <a:graphic>
          <a:graphicData uri="http://schemas.openxmlformats.org/drawingml/2006/table">
            <a:tbl>
              <a:tblPr>
                <a:noFill/>
                <a:tableStyleId>{42AEB568-84FD-4335-9A2C-48EFB55B643D}</a:tableStyleId>
              </a:tblPr>
              <a:tblGrid>
                <a:gridCol w="1565275"/>
                <a:gridCol w="1565275"/>
                <a:gridCol w="1563675"/>
                <a:gridCol w="1565275"/>
              </a:tblGrid>
              <a:tr h="757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50" marB="45750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50" marB="45750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50" marB="45750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50" marB="45750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7" name="Google Shape;117;p7"/>
          <p:cNvGraphicFramePr/>
          <p:nvPr/>
        </p:nvGraphicFramePr>
        <p:xfrm>
          <a:off x="1484312" y="5986462"/>
          <a:ext cx="3000000" cy="3000000"/>
        </p:xfrm>
        <a:graphic>
          <a:graphicData uri="http://schemas.openxmlformats.org/drawingml/2006/table">
            <a:tbl>
              <a:tblPr>
                <a:noFill/>
                <a:tableStyleId>{42AEB568-84FD-4335-9A2C-48EFB55B643D}</a:tableStyleId>
              </a:tblPr>
              <a:tblGrid>
                <a:gridCol w="1565275"/>
                <a:gridCol w="1565275"/>
                <a:gridCol w="1563675"/>
                <a:gridCol w="1565275"/>
              </a:tblGrid>
              <a:tr h="7572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50" marB="45750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50" marB="45750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50" marB="45750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50" marB="45750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118" name="Google Shape;118;p7"/>
          <p:cNvSpPr txBox="1"/>
          <p:nvPr/>
        </p:nvSpPr>
        <p:spPr>
          <a:xfrm>
            <a:off x="1484312" y="3648075"/>
            <a:ext cx="1751012" cy="3381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b="0" i="0" lang="en-US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Place text here</a:t>
            </a:r>
            <a:endParaRPr/>
          </a:p>
        </p:txBody>
      </p:sp>
      <p:sp>
        <p:nvSpPr>
          <p:cNvPr id="119" name="Google Shape;119;p7"/>
          <p:cNvSpPr txBox="1"/>
          <p:nvPr/>
        </p:nvSpPr>
        <p:spPr>
          <a:xfrm>
            <a:off x="1484312" y="4532312"/>
            <a:ext cx="1751012" cy="3381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b="0" i="0" lang="en-US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Place text here</a:t>
            </a:r>
            <a:endParaRPr/>
          </a:p>
        </p:txBody>
      </p:sp>
      <p:sp>
        <p:nvSpPr>
          <p:cNvPr id="120" name="Google Shape;120;p7"/>
          <p:cNvSpPr txBox="1"/>
          <p:nvPr/>
        </p:nvSpPr>
        <p:spPr>
          <a:xfrm>
            <a:off x="1484312" y="5299075"/>
            <a:ext cx="1751012" cy="3381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b="0" i="0" lang="en-US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Place text here</a:t>
            </a:r>
            <a:endParaRPr/>
          </a:p>
        </p:txBody>
      </p:sp>
      <p:sp>
        <p:nvSpPr>
          <p:cNvPr id="121" name="Google Shape;121;p7"/>
          <p:cNvSpPr txBox="1"/>
          <p:nvPr/>
        </p:nvSpPr>
        <p:spPr>
          <a:xfrm>
            <a:off x="1484312" y="6221412"/>
            <a:ext cx="1751012" cy="3381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b="0" i="0" lang="en-US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Place text here</a:t>
            </a:r>
            <a:endParaRPr/>
          </a:p>
        </p:txBody>
      </p:sp>
      <p:sp>
        <p:nvSpPr>
          <p:cNvPr id="122" name="Google Shape;122;p7"/>
          <p:cNvSpPr txBox="1"/>
          <p:nvPr/>
        </p:nvSpPr>
        <p:spPr>
          <a:xfrm>
            <a:off x="0" y="0"/>
            <a:ext cx="9144000" cy="101758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b="0" i="0" lang="en-US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Choose 4 phrases of your own that have different rhythm patterns. They don’t have to make sense! Practise with different people being the caller, and all responding. 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2016-02-04T10:41:02Z</dcterms:created>
  <dc:creator>Jon Seaton</dc:creator>
</cp:coreProperties>
</file>