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437" r:id="rId2"/>
    <p:sldId id="442" r:id="rId3"/>
    <p:sldId id="361" r:id="rId4"/>
    <p:sldId id="443" r:id="rId5"/>
    <p:sldId id="444" r:id="rId6"/>
    <p:sldId id="445" r:id="rId7"/>
    <p:sldId id="446" r:id="rId8"/>
    <p:sldId id="44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8832" autoAdjust="0"/>
  </p:normalViewPr>
  <p:slideViewPr>
    <p:cSldViewPr snapToGrid="0">
      <p:cViewPr varScale="1">
        <p:scale>
          <a:sx n="69" d="100"/>
          <a:sy n="69" d="100"/>
        </p:scale>
        <p:origin x="18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1668D-E846-4753-B671-C35A2A5AA109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2AD45-4D85-4706-B411-F17085E66C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6901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72857-64A0-43F0-81AF-0A9C54B09F0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932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Images</a:t>
            </a:r>
            <a:r>
              <a:rPr lang="en-GB" baseline="0" dirty="0" smtClean="0"/>
              <a:t>:  commons.wikipedia.org</a:t>
            </a:r>
          </a:p>
          <a:p>
            <a:r>
              <a:rPr lang="en-GB" baseline="0" dirty="0" smtClean="0"/>
              <a:t>All in France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972857-64A0-43F0-81AF-0A9C54B09F0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429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6797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991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8227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0030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1421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3072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832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9890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81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229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87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89FCE-E546-4E6B-9609-4B7B96237C40}" type="datetimeFigureOut">
              <a:rPr lang="en-GB" smtClean="0"/>
              <a:t>27/01/2021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4118C-BF13-42CA-802C-35267E36FF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703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1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11.pn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7.png"/><Relationship Id="rId2" Type="http://schemas.openxmlformats.org/officeDocument/2006/relationships/audio" Target="../media/media2.m4a"/><Relationship Id="rId16" Type="http://schemas.openxmlformats.org/officeDocument/2006/relationships/image" Target="../media/image6.png"/><Relationship Id="rId20" Type="http://schemas.openxmlformats.org/officeDocument/2006/relationships/image" Target="../media/image10.png"/><Relationship Id="rId1" Type="http://schemas.microsoft.com/office/2007/relationships/media" Target="../media/media2.m4a"/><Relationship Id="rId6" Type="http://schemas.openxmlformats.org/officeDocument/2006/relationships/audio" Target="../media/audio2.wav"/><Relationship Id="rId11" Type="http://schemas.openxmlformats.org/officeDocument/2006/relationships/audio" Target="../media/audio7.wav"/><Relationship Id="rId5" Type="http://schemas.openxmlformats.org/officeDocument/2006/relationships/audio" Target="../media/audio1.wav"/><Relationship Id="rId15" Type="http://schemas.openxmlformats.org/officeDocument/2006/relationships/image" Target="../media/image5.png"/><Relationship Id="rId23" Type="http://schemas.openxmlformats.org/officeDocument/2006/relationships/image" Target="../media/image2.png"/><Relationship Id="rId10" Type="http://schemas.openxmlformats.org/officeDocument/2006/relationships/audio" Target="../media/audio6.wav"/><Relationship Id="rId19" Type="http://schemas.openxmlformats.org/officeDocument/2006/relationships/image" Target="../media/image9.png"/><Relationship Id="rId4" Type="http://schemas.openxmlformats.org/officeDocument/2006/relationships/notesSlide" Target="../notesSlides/notesSlide1.xml"/><Relationship Id="rId9" Type="http://schemas.openxmlformats.org/officeDocument/2006/relationships/audio" Target="../media/audio5.wav"/><Relationship Id="rId14" Type="http://schemas.openxmlformats.org/officeDocument/2006/relationships/image" Target="../media/image4.png"/><Relationship Id="rId22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XCCW Joined 6a" panose="03050602040000000000" pitchFamily="66" charset="0"/>
              </a:rPr>
              <a:t>FRENCH</a:t>
            </a:r>
            <a:endParaRPr lang="en-GB" dirty="0"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0344" y="1731172"/>
            <a:ext cx="4772718" cy="4009083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" name="Introduc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10550" y="6117533"/>
            <a:ext cx="609600" cy="609600"/>
          </a:xfrm>
          <a:prstGeom prst="rect">
            <a:avLst/>
          </a:prstGeom>
        </p:spPr>
      </p:pic>
      <p:sp>
        <p:nvSpPr>
          <p:cNvPr id="4" name="Oval Callout 3"/>
          <p:cNvSpPr/>
          <p:nvPr/>
        </p:nvSpPr>
        <p:spPr>
          <a:xfrm>
            <a:off x="1084100" y="4454354"/>
            <a:ext cx="6184669" cy="2272779"/>
          </a:xfrm>
          <a:prstGeom prst="wedgeEllipseCallout">
            <a:avLst>
              <a:gd name="adj1" fmla="val 57124"/>
              <a:gd name="adj2" fmla="val 33239"/>
            </a:avLst>
          </a:prstGeom>
          <a:solidFill>
            <a:srgbClr val="FFFF66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Click here to hear your introduction to the lesson!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131341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Welcome back to FRENCH!</a:t>
            </a:r>
            <a:endParaRPr lang="en-GB" sz="36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989" y="3010581"/>
            <a:ext cx="3106952" cy="310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084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4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8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1879601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une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ville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31067" y="1879600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une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grande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ville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87533" y="1879599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une</a:t>
            </a:r>
            <a:r>
              <a:rPr lang="en-GB" sz="2400" dirty="0" smtClean="0">
                <a:latin typeface="Tw Cen MT" panose="020B0602020104020603" pitchFamily="34" charset="0"/>
              </a:rPr>
              <a:t> petite </a:t>
            </a:r>
            <a:r>
              <a:rPr lang="en-GB" sz="2400" dirty="0" err="1" smtClean="0">
                <a:latin typeface="Tw Cen MT" panose="020B0602020104020603" pitchFamily="34" charset="0"/>
              </a:rPr>
              <a:t>ville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137966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un village.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31066" y="4137965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à la </a:t>
            </a:r>
            <a:r>
              <a:rPr lang="en-GB" sz="2400" dirty="0" err="1" smtClean="0">
                <a:latin typeface="Tw Cen MT" panose="020B0602020104020603" pitchFamily="34" charset="0"/>
              </a:rPr>
              <a:t>montagne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87533" y="4137964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à la </a:t>
            </a:r>
            <a:r>
              <a:rPr lang="en-GB" sz="2400" dirty="0" err="1" smtClean="0">
                <a:latin typeface="Tw Cen MT" panose="020B0602020104020603" pitchFamily="34" charset="0"/>
              </a:rPr>
              <a:t>campagne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00" y="6453419"/>
            <a:ext cx="3031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Tw Cen MT" panose="020B0602020104020603" pitchFamily="34" charset="0"/>
              </a:rPr>
              <a:t>C’est</a:t>
            </a:r>
            <a:r>
              <a:rPr lang="en-GB" sz="2000" dirty="0" smtClean="0">
                <a:latin typeface="Tw Cen MT" panose="020B0602020104020603" pitchFamily="34" charset="0"/>
              </a:rPr>
              <a:t> au </a:t>
            </a:r>
            <a:r>
              <a:rPr lang="en-GB" sz="2000" dirty="0" err="1" smtClean="0">
                <a:latin typeface="Tw Cen MT" panose="020B0602020104020603" pitchFamily="34" charset="0"/>
              </a:rPr>
              <a:t>bord</a:t>
            </a:r>
            <a:r>
              <a:rPr lang="en-GB" sz="2000" dirty="0" smtClean="0">
                <a:latin typeface="Tw Cen MT" panose="020B0602020104020603" pitchFamily="34" charset="0"/>
              </a:rPr>
              <a:t> de la mer.</a:t>
            </a:r>
            <a:endParaRPr lang="en-GB" sz="2000" dirty="0">
              <a:latin typeface="Tw Cen MT" panose="020B06020201040206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56466" y="6422641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en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banlieue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63733" y="6409488"/>
            <a:ext cx="3031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>
                <a:latin typeface="Tw Cen MT" panose="020B0602020104020603" pitchFamily="34" charset="0"/>
              </a:rPr>
              <a:t>C’est</a:t>
            </a:r>
            <a:r>
              <a:rPr lang="en-GB" sz="2400" dirty="0" smtClean="0">
                <a:latin typeface="Tw Cen MT" panose="020B0602020104020603" pitchFamily="34" charset="0"/>
              </a:rPr>
              <a:t> </a:t>
            </a:r>
            <a:r>
              <a:rPr lang="en-GB" sz="2400" dirty="0" err="1" smtClean="0">
                <a:latin typeface="Tw Cen MT" panose="020B0602020104020603" pitchFamily="34" charset="0"/>
              </a:rPr>
              <a:t>en</a:t>
            </a:r>
            <a:r>
              <a:rPr lang="en-GB" sz="2400" dirty="0" smtClean="0">
                <a:latin typeface="Tw Cen MT" panose="020B0602020104020603" pitchFamily="34" charset="0"/>
              </a:rPr>
              <a:t> centre-</a:t>
            </a:r>
            <a:r>
              <a:rPr lang="en-GB" sz="2400" dirty="0" err="1" smtClean="0">
                <a:latin typeface="Tw Cen MT" panose="020B0602020104020603" pitchFamily="34" charset="0"/>
              </a:rPr>
              <a:t>ville</a:t>
            </a:r>
            <a:r>
              <a:rPr lang="en-GB" sz="2400" dirty="0" smtClean="0">
                <a:latin typeface="Tw Cen MT" panose="020B0602020104020603" pitchFamily="34" charset="0"/>
              </a:rPr>
              <a:t>.</a:t>
            </a:r>
            <a:endParaRPr lang="en-GB" sz="2400" dirty="0">
              <a:latin typeface="Tw Cen MT" panose="020B0602020104020603" pitchFamily="34" charset="0"/>
            </a:endParaRPr>
          </a:p>
        </p:txBody>
      </p:sp>
      <p:pic>
        <p:nvPicPr>
          <p:cNvPr id="12" name="Picture 5" descr="mountain_clipart_9_1_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639" y="2341265"/>
            <a:ext cx="2160588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130" y="82900"/>
            <a:ext cx="2608003" cy="18462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055" y="4720625"/>
            <a:ext cx="1608676" cy="16757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538" y="2467639"/>
            <a:ext cx="2887929" cy="165333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728" y="4701230"/>
            <a:ext cx="2365742" cy="167277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11" y="4616082"/>
            <a:ext cx="1450043" cy="193124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05" y="2617402"/>
            <a:ext cx="2725573" cy="15331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91" y="114467"/>
            <a:ext cx="2766987" cy="181468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208" y="152395"/>
            <a:ext cx="2690426" cy="173882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0" y="0"/>
            <a:ext cx="9118600" cy="964276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Click on each image to hear the vocabulary again. </a:t>
            </a:r>
          </a:p>
          <a:p>
            <a:pPr algn="ctr"/>
            <a:r>
              <a:rPr lang="en-GB" b="1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Where do you live?</a:t>
            </a:r>
            <a:endParaRPr lang="en-GB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  <p:pic>
        <p:nvPicPr>
          <p:cNvPr id="22" name="Rose Bank Clo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8290034" y="1523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2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15.5.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16.6.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15.6.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15.6.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15.6.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15.6.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15.6.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15.6.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15.6.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17615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44541" y="3406794"/>
            <a:ext cx="1226717" cy="455968"/>
          </a:xfrm>
        </p:spPr>
        <p:txBody>
          <a:bodyPr>
            <a:normAutofit/>
          </a:bodyPr>
          <a:lstStyle/>
          <a:p>
            <a:r>
              <a:rPr lang="en-GB" sz="2000" dirty="0" smtClean="0">
                <a:latin typeface="XCCW Joined 6a" panose="03050602040000000000" pitchFamily="66" charset="0"/>
              </a:rPr>
              <a:t>Part </a:t>
            </a:r>
            <a:r>
              <a:rPr lang="en-GB" sz="2000" dirty="0">
                <a:latin typeface="XCCW Joined 6a" panose="03050602040000000000" pitchFamily="66" charset="0"/>
              </a:rPr>
              <a:t>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2124124"/>
            <a:ext cx="89117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XCCW Joined 6a" panose="03050602040000000000" pitchFamily="66" charset="0"/>
              </a:rPr>
              <a:t>LO: I </a:t>
            </a:r>
            <a:r>
              <a:rPr lang="en-GB" sz="3200" dirty="0" smtClean="0">
                <a:latin typeface="XCCW Joined 6a" panose="03050602040000000000" pitchFamily="66" charset="0"/>
              </a:rPr>
              <a:t>am learning words for different types of places to live</a:t>
            </a:r>
            <a:endParaRPr lang="en-GB" sz="3200" dirty="0">
              <a:latin typeface="XCCW Joined 6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012724" cy="1690688"/>
          </a:xfrm>
          <a:prstGeom prst="rect">
            <a:avLst/>
          </a:prstGeom>
        </p:spPr>
      </p:pic>
      <p:pic>
        <p:nvPicPr>
          <p:cNvPr id="4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91302" y="5734397"/>
            <a:ext cx="609600" cy="609600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3889146" y="4808080"/>
            <a:ext cx="3459306" cy="1535917"/>
          </a:xfrm>
          <a:prstGeom prst="wedgeEllipseCallout">
            <a:avLst>
              <a:gd name="adj1" fmla="val 57124"/>
              <a:gd name="adj2" fmla="val 33239"/>
            </a:avLst>
          </a:prstGeom>
          <a:solidFill>
            <a:srgbClr val="FFFF66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tx1"/>
                </a:solidFill>
                <a:latin typeface="XCCW Joined 6a" panose="03050602040000000000" pitchFamily="66" charset="0"/>
              </a:rPr>
              <a:t>Click here!</a:t>
            </a:r>
            <a:endParaRPr lang="en-GB" sz="2800" b="1" dirty="0">
              <a:solidFill>
                <a:schemeClr val="tx1"/>
              </a:solidFill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536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2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24544" y="1140148"/>
            <a:ext cx="4657899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C’est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</a:t>
            </a:r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une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</a:t>
            </a:r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ville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.</a:t>
            </a:r>
            <a:endParaRPr lang="en-GB" sz="4000" dirty="0">
              <a:solidFill>
                <a:srgbClr val="0070C0"/>
              </a:solidFill>
              <a:latin typeface="XCCW Joined 6a" panose="0305060204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2241" y="216131"/>
            <a:ext cx="85395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XCCW Joined 6a" panose="03050602040000000000" pitchFamily="66" charset="0"/>
              </a:rPr>
              <a:t>What type of place is this?</a:t>
            </a:r>
            <a:endParaRPr lang="en-GB" sz="40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18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15.5.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74658" y="0"/>
            <a:ext cx="1030309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96141" y="1486132"/>
            <a:ext cx="7151716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C’est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</a:t>
            </a:r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une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</a:t>
            </a:r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grande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</a:t>
            </a:r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ville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.</a:t>
            </a:r>
            <a:endParaRPr lang="en-GB" sz="4000" dirty="0">
              <a:solidFill>
                <a:srgbClr val="0070C0"/>
              </a:solidFill>
              <a:latin typeface="XCCW Joined 6a" panose="03050602040000000000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2241" y="216131"/>
            <a:ext cx="85395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XCCW Joined 6a" panose="03050602040000000000" pitchFamily="66" charset="0"/>
              </a:rPr>
              <a:t>What type of place is this?</a:t>
            </a:r>
            <a:endParaRPr lang="en-GB" sz="40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048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6.6.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45523" y="1140147"/>
            <a:ext cx="6652952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C’est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</a:t>
            </a:r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une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petite </a:t>
            </a:r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ville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.</a:t>
            </a:r>
            <a:endParaRPr lang="en-GB" sz="4000" dirty="0">
              <a:solidFill>
                <a:srgbClr val="0070C0"/>
              </a:solidFill>
              <a:latin typeface="XCCW Joined 6a" panose="0305060204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2241" y="216131"/>
            <a:ext cx="85395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XCCW Joined 6a" panose="03050602040000000000" pitchFamily="66" charset="0"/>
              </a:rPr>
              <a:t>What type of place is this?</a:t>
            </a:r>
            <a:endParaRPr lang="en-GB" sz="40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109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5.6.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59280" y="1133140"/>
            <a:ext cx="5156662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 err="1" smtClean="0">
                <a:solidFill>
                  <a:srgbClr val="0070C0"/>
                </a:solidFill>
                <a:latin typeface="XCCW Joined 6a" panose="03050602040000000000" pitchFamily="66" charset="0"/>
              </a:rPr>
              <a:t>C’est</a:t>
            </a:r>
            <a:r>
              <a:rPr lang="en-GB" sz="4000" dirty="0" smtClean="0">
                <a:solidFill>
                  <a:srgbClr val="0070C0"/>
                </a:solidFill>
                <a:latin typeface="XCCW Joined 6a" panose="03050602040000000000" pitchFamily="66" charset="0"/>
              </a:rPr>
              <a:t> un village.</a:t>
            </a:r>
            <a:endParaRPr lang="en-GB" sz="4000" dirty="0">
              <a:solidFill>
                <a:srgbClr val="0070C0"/>
              </a:solidFill>
              <a:latin typeface="XCCW Joined 6a" panose="0305060204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2241" y="216131"/>
            <a:ext cx="85395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XCCW Joined 6a" panose="03050602040000000000" pitchFamily="66" charset="0"/>
              </a:rPr>
              <a:t>What type of place is this?</a:t>
            </a:r>
            <a:endParaRPr lang="en-GB" sz="40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388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5.6.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r="16818"/>
          <a:stretch/>
        </p:blipFill>
        <p:spPr>
          <a:xfrm>
            <a:off x="-997527" y="0"/>
            <a:ext cx="1014152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8447" y="1140148"/>
            <a:ext cx="666957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 err="1" smtClean="0">
                <a:latin typeface="XCCW Joined 6a" panose="03050602040000000000" pitchFamily="66" charset="0"/>
              </a:rPr>
              <a:t>C’est</a:t>
            </a:r>
            <a:r>
              <a:rPr lang="en-GB" sz="4000" dirty="0" smtClean="0">
                <a:latin typeface="XCCW Joined 6a" panose="03050602040000000000" pitchFamily="66" charset="0"/>
              </a:rPr>
              <a:t> à la </a:t>
            </a:r>
            <a:r>
              <a:rPr lang="en-GB" sz="4000" dirty="0" err="1" smtClean="0">
                <a:latin typeface="XCCW Joined 6a" panose="03050602040000000000" pitchFamily="66" charset="0"/>
              </a:rPr>
              <a:t>montagne</a:t>
            </a:r>
            <a:r>
              <a:rPr lang="en-GB" sz="4000" dirty="0" smtClean="0">
                <a:latin typeface="XCCW Joined 6a" panose="03050602040000000000" pitchFamily="66" charset="0"/>
              </a:rPr>
              <a:t>.</a:t>
            </a:r>
            <a:endParaRPr lang="en-GB" sz="4000" dirty="0">
              <a:latin typeface="XCCW Joined 6a" panose="0305060204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2241" y="216131"/>
            <a:ext cx="85395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XCCW Joined 6a" panose="03050602040000000000" pitchFamily="66" charset="0"/>
              </a:rPr>
              <a:t>What type of place is this?</a:t>
            </a:r>
            <a:endParaRPr lang="en-GB" sz="40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78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5.6.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16518</TotalTime>
  <Words>158</Words>
  <Application>Microsoft Office PowerPoint</Application>
  <PresentationFormat>On-screen Show (4:3)</PresentationFormat>
  <Paragraphs>31</Paragraphs>
  <Slides>8</Slides>
  <Notes>2</Notes>
  <HiddenSlides>0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Tw Cen MT</vt:lpstr>
      <vt:lpstr>XCCW Joined 6a</vt:lpstr>
      <vt:lpstr>Office Theme</vt:lpstr>
      <vt:lpstr>FRENCH</vt:lpstr>
      <vt:lpstr>PowerPoint Presentation</vt:lpstr>
      <vt:lpstr>Part 2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FRENCH</dc:title>
  <dc:creator>Sarah Harley</dc:creator>
  <cp:lastModifiedBy>Holly Cleveley</cp:lastModifiedBy>
  <cp:revision>312</cp:revision>
  <dcterms:created xsi:type="dcterms:W3CDTF">2020-04-15T16:47:34Z</dcterms:created>
  <dcterms:modified xsi:type="dcterms:W3CDTF">2021-01-27T08:16:13Z</dcterms:modified>
</cp:coreProperties>
</file>