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311" r:id="rId3"/>
    <p:sldId id="302" r:id="rId4"/>
    <p:sldId id="310" r:id="rId5"/>
    <p:sldId id="301" r:id="rId6"/>
    <p:sldId id="316" r:id="rId7"/>
    <p:sldId id="312" r:id="rId8"/>
    <p:sldId id="315" r:id="rId9"/>
    <p:sldId id="314" r:id="rId10"/>
    <p:sldId id="313" r:id="rId11"/>
    <p:sldId id="300" r:id="rId12"/>
    <p:sldId id="317" r:id="rId13"/>
    <p:sldId id="318" r:id="rId14"/>
    <p:sldId id="258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C3BFB0E-C7C9-4094-81BB-A58E952B6666}">
          <p14:sldIdLst>
            <p14:sldId id="256"/>
            <p14:sldId id="311"/>
            <p14:sldId id="302"/>
            <p14:sldId id="310"/>
            <p14:sldId id="301"/>
            <p14:sldId id="316"/>
            <p14:sldId id="312"/>
            <p14:sldId id="315"/>
            <p14:sldId id="314"/>
            <p14:sldId id="313"/>
            <p14:sldId id="300"/>
            <p14:sldId id="317"/>
            <p14:sldId id="318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BD84"/>
    <a:srgbClr val="F8BD95"/>
    <a:srgbClr val="90C8E5"/>
    <a:srgbClr val="F9CBCB"/>
    <a:srgbClr val="CFE09B"/>
    <a:srgbClr val="8ACBC0"/>
    <a:srgbClr val="AFDEF9"/>
    <a:srgbClr val="EDBCD9"/>
    <a:srgbClr val="C0DFC3"/>
    <a:srgbClr val="BAD1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times-tables/times-tables-2-times-table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6FBD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5624CC98-E185-74AB-980D-7631F2C9F6AD}"/>
              </a:ext>
            </a:extLst>
          </p:cNvPr>
          <p:cNvSpPr/>
          <p:nvPr userDrawn="1"/>
        </p:nvSpPr>
        <p:spPr>
          <a:xfrm>
            <a:off x="85492" y="5767150"/>
            <a:ext cx="1461247" cy="96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id="{DDC47DB6-3275-83B4-22FF-B65AC1EFB392}"/>
              </a:ext>
            </a:extLst>
          </p:cNvPr>
          <p:cNvSpPr/>
          <p:nvPr userDrawn="1"/>
        </p:nvSpPr>
        <p:spPr>
          <a:xfrm>
            <a:off x="7490268" y="5767150"/>
            <a:ext cx="1461247" cy="96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Arrow: Pentagon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2006A7A-B145-7592-C54F-76886EDDCB97}"/>
              </a:ext>
            </a:extLst>
          </p:cNvPr>
          <p:cNvSpPr/>
          <p:nvPr userDrawn="1"/>
        </p:nvSpPr>
        <p:spPr>
          <a:xfrm flipH="1">
            <a:off x="208653" y="6136481"/>
            <a:ext cx="1112895" cy="474318"/>
          </a:xfrm>
          <a:prstGeom prst="homePlate">
            <a:avLst/>
          </a:prstGeom>
          <a:solidFill>
            <a:srgbClr val="FFED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Back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Pentagon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97919EC-350F-127F-45AB-9F5BA60F956D}"/>
              </a:ext>
            </a:extLst>
          </p:cNvPr>
          <p:cNvSpPr/>
          <p:nvPr userDrawn="1"/>
        </p:nvSpPr>
        <p:spPr>
          <a:xfrm>
            <a:off x="7880383" y="6136481"/>
            <a:ext cx="1050202" cy="474318"/>
          </a:xfrm>
          <a:prstGeom prst="homePlate">
            <a:avLst/>
          </a:prstGeom>
          <a:solidFill>
            <a:srgbClr val="FFED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DADF0F1-0F83-2A86-B4BF-3123F6B3152E}"/>
              </a:ext>
            </a:extLst>
          </p:cNvPr>
          <p:cNvGrpSpPr/>
          <p:nvPr userDrawn="1"/>
        </p:nvGrpSpPr>
        <p:grpSpPr>
          <a:xfrm>
            <a:off x="166689" y="411263"/>
            <a:ext cx="8805862" cy="1190551"/>
            <a:chOff x="166689" y="411263"/>
            <a:chExt cx="8805862" cy="1190551"/>
          </a:xfrm>
        </p:grpSpPr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8FA736F0-85ED-BF55-74EB-5C77CAC0726B}"/>
                </a:ext>
              </a:extLst>
            </p:cNvPr>
            <p:cNvSpPr/>
            <p:nvPr userDrawn="1"/>
          </p:nvSpPr>
          <p:spPr>
            <a:xfrm rot="5400000">
              <a:off x="8615462" y="1297610"/>
              <a:ext cx="377924" cy="230483"/>
            </a:xfrm>
            <a:prstGeom prst="triangle">
              <a:avLst>
                <a:gd name="adj" fmla="val 50000"/>
              </a:avLst>
            </a:prstGeom>
            <a:solidFill>
              <a:srgbClr val="EAC6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B820F34C-E90C-2B23-EFF4-B384E8B772E2}"/>
                </a:ext>
              </a:extLst>
            </p:cNvPr>
            <p:cNvSpPr/>
            <p:nvPr/>
          </p:nvSpPr>
          <p:spPr>
            <a:xfrm rot="16200000">
              <a:off x="140594" y="1297606"/>
              <a:ext cx="377924" cy="230483"/>
            </a:xfrm>
            <a:prstGeom prst="triangle">
              <a:avLst>
                <a:gd name="adj" fmla="val 50000"/>
              </a:avLst>
            </a:prstGeom>
            <a:solidFill>
              <a:srgbClr val="EAC6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2843E306-3B0B-3422-4CEB-317280D4A85B}"/>
                </a:ext>
              </a:extLst>
            </p:cNvPr>
            <p:cNvSpPr/>
            <p:nvPr/>
          </p:nvSpPr>
          <p:spPr>
            <a:xfrm>
              <a:off x="166689" y="411263"/>
              <a:ext cx="8805862" cy="1044285"/>
            </a:xfrm>
            <a:prstGeom prst="round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1FA7B070-DF5C-63B2-7B02-CAD45ABA3FC8}"/>
              </a:ext>
            </a:extLst>
          </p:cNvPr>
          <p:cNvSpPr/>
          <p:nvPr userDrawn="1"/>
        </p:nvSpPr>
        <p:spPr>
          <a:xfrm>
            <a:off x="8552329" y="6678706"/>
            <a:ext cx="591671" cy="179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11263"/>
            <a:ext cx="8220075" cy="1044284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 sz="32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rgbClr val="6FBD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01F11EF-DB70-47B3-890B-5E123F6D4100}"/>
              </a:ext>
            </a:extLst>
          </p:cNvPr>
          <p:cNvSpPr/>
          <p:nvPr userDrawn="1"/>
        </p:nvSpPr>
        <p:spPr>
          <a:xfrm>
            <a:off x="125506" y="5889812"/>
            <a:ext cx="1192306" cy="905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twinkl.co.uk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BD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7739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6E91E480-163E-DBB3-3F96-41923B98CBAF}"/>
              </a:ext>
            </a:extLst>
          </p:cNvPr>
          <p:cNvSpPr/>
          <p:nvPr userDrawn="1"/>
        </p:nvSpPr>
        <p:spPr>
          <a:xfrm>
            <a:off x="4365809" y="6562164"/>
            <a:ext cx="851650" cy="295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80D29590-EEF3-1F71-869E-0070F6D47899}"/>
              </a:ext>
            </a:extLst>
          </p:cNvPr>
          <p:cNvSpPr/>
          <p:nvPr userDrawn="1"/>
        </p:nvSpPr>
        <p:spPr>
          <a:xfrm>
            <a:off x="8444753" y="6678706"/>
            <a:ext cx="699247" cy="179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E432E30E-2445-3354-DD1B-5B38D9D4909C}"/>
              </a:ext>
            </a:extLst>
          </p:cNvPr>
          <p:cNvSpPr/>
          <p:nvPr userDrawn="1"/>
        </p:nvSpPr>
        <p:spPr>
          <a:xfrm>
            <a:off x="-1" y="5889813"/>
            <a:ext cx="1461247" cy="96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times-tables/times-tables-2-times-table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times-tables/times-tables-2-times-table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5D0987-EFA4-453B-A2A7-6A543A503EF0}"/>
              </a:ext>
            </a:extLst>
          </p:cNvPr>
          <p:cNvSpPr txBox="1"/>
          <p:nvPr/>
        </p:nvSpPr>
        <p:spPr>
          <a:xfrm>
            <a:off x="0" y="2039815"/>
            <a:ext cx="9143999" cy="1286845"/>
          </a:xfrm>
          <a:prstGeom prst="rect">
            <a:avLst/>
          </a:prstGeom>
          <a:solidFill>
            <a:srgbClr val="92D050"/>
          </a:solidFill>
        </p:spPr>
        <p:txBody>
          <a:bodyPr wrap="square" tIns="144000" bIns="216000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Two Times Table Quiz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5" name="Oval 4">
            <a:hlinkClick r:id="rId3"/>
            <a:extLst>
              <a:ext uri="{FF2B5EF4-FFF2-40B4-BE49-F238E27FC236}">
                <a16:creationId xmlns:a16="http://schemas.microsoft.com/office/drawing/2014/main" id="{A8796D98-6737-9B8A-67BF-696274AAC52E}"/>
              </a:ext>
            </a:extLst>
          </p:cNvPr>
          <p:cNvSpPr/>
          <p:nvPr/>
        </p:nvSpPr>
        <p:spPr>
          <a:xfrm>
            <a:off x="99753" y="5951913"/>
            <a:ext cx="1088967" cy="7730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hlinkClick r:id="rId3"/>
            <a:extLst>
              <a:ext uri="{FF2B5EF4-FFF2-40B4-BE49-F238E27FC236}">
                <a16:creationId xmlns:a16="http://schemas.microsoft.com/office/drawing/2014/main" id="{6F92B011-21D4-AC3D-B09B-824E96044519}"/>
              </a:ext>
            </a:extLst>
          </p:cNvPr>
          <p:cNvSpPr/>
          <p:nvPr/>
        </p:nvSpPr>
        <p:spPr>
          <a:xfrm>
            <a:off x="8151446" y="5951913"/>
            <a:ext cx="977705" cy="7730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99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A">
            <a:extLst>
              <a:ext uri="{FF2B5EF4-FFF2-40B4-BE49-F238E27FC236}">
                <a16:creationId xmlns:a16="http://schemas.microsoft.com/office/drawing/2014/main" id="{67E777E8-410F-3594-AC4B-1AABA978B98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433FEAEB-F656-7068-D547-A92C580F5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14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86B023CA-31DF-FE98-6A4B-70C5D02FD98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B">
            <a:extLst>
              <a:ext uri="{FF2B5EF4-FFF2-40B4-BE49-F238E27FC236}">
                <a16:creationId xmlns:a16="http://schemas.microsoft.com/office/drawing/2014/main" id="{E550EBA5-04DF-1115-FF37-54F348597A14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58" name="A Answer">
              <a:extLst>
                <a:ext uri="{FF2B5EF4-FFF2-40B4-BE49-F238E27FC236}">
                  <a16:creationId xmlns:a16="http://schemas.microsoft.com/office/drawing/2014/main" id="{BA25361E-0CAB-5D25-E1F3-A99B6DFE272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9</a:t>
              </a:r>
            </a:p>
          </p:txBody>
        </p:sp>
        <p:sp>
          <p:nvSpPr>
            <p:cNvPr id="59" name="A">
              <a:extLst>
                <a:ext uri="{FF2B5EF4-FFF2-40B4-BE49-F238E27FC236}">
                  <a16:creationId xmlns:a16="http://schemas.microsoft.com/office/drawing/2014/main" id="{A05C8C5F-96E4-5DD7-E568-D3D90D087E0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C">
            <a:extLst>
              <a:ext uri="{FF2B5EF4-FFF2-40B4-BE49-F238E27FC236}">
                <a16:creationId xmlns:a16="http://schemas.microsoft.com/office/drawing/2014/main" id="{4061B620-AE71-FA8D-3E58-08A3BE757F30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1" name="A Answer">
              <a:extLst>
                <a:ext uri="{FF2B5EF4-FFF2-40B4-BE49-F238E27FC236}">
                  <a16:creationId xmlns:a16="http://schemas.microsoft.com/office/drawing/2014/main" id="{20817CE6-919C-D30F-E700-D1472CA7482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2" name="A">
              <a:extLst>
                <a:ext uri="{FF2B5EF4-FFF2-40B4-BE49-F238E27FC236}">
                  <a16:creationId xmlns:a16="http://schemas.microsoft.com/office/drawing/2014/main" id="{E31C722A-FA7D-21DA-D616-8392CA5F390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84675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84675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84675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D367D18-87CF-54EC-1858-2C00F7E81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 x 17 =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4DF88C3B-8BBD-6AE7-0FED-FFC16ECA0160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CFE09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7 =</a:t>
            </a:r>
          </a:p>
        </p:txBody>
      </p:sp>
    </p:spTree>
    <p:extLst>
      <p:ext uri="{BB962C8B-B14F-4D97-AF65-F5344CB8AC3E}">
        <p14:creationId xmlns:p14="http://schemas.microsoft.com/office/powerpoint/2010/main" val="122934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2397908E-495E-4A2F-0782-3AFDC6A45499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EE720542-28D9-547F-299B-E56AA162F53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622BBE87-DF82-B728-F636-9E580B297D7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6422B3FE-640F-F4F3-B060-426CF51DD59A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469A2436-85B1-E75B-4482-F1E8985F4313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8" name="A">
              <a:extLst>
                <a:ext uri="{FF2B5EF4-FFF2-40B4-BE49-F238E27FC236}">
                  <a16:creationId xmlns:a16="http://schemas.microsoft.com/office/drawing/2014/main" id="{27DEF2E1-0B18-3C5B-6072-10755F5715A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C">
            <a:extLst>
              <a:ext uri="{FF2B5EF4-FFF2-40B4-BE49-F238E27FC236}">
                <a16:creationId xmlns:a16="http://schemas.microsoft.com/office/drawing/2014/main" id="{71C0CE57-58D2-85EF-9838-642B5049580E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CF9E9CBC-BDED-CF29-67AF-29085FBED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DE33466E-10FD-310E-4022-32D0F87548B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5765271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87AE2AC8-C335-9923-C7EF-53BF4C078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88A41983-EB49-E3B0-C7CF-B497C703F5D8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F8BD95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1 =</a:t>
            </a:r>
          </a:p>
        </p:txBody>
      </p:sp>
    </p:spTree>
    <p:extLst>
      <p:ext uri="{BB962C8B-B14F-4D97-AF65-F5344CB8AC3E}">
        <p14:creationId xmlns:p14="http://schemas.microsoft.com/office/powerpoint/2010/main" val="115773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A">
            <a:extLst>
              <a:ext uri="{FF2B5EF4-FFF2-40B4-BE49-F238E27FC236}">
                <a16:creationId xmlns:a16="http://schemas.microsoft.com/office/drawing/2014/main" id="{67E777E8-410F-3594-AC4B-1AABA978B98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433FEAEB-F656-7068-D547-A92C580F5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18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86B023CA-31DF-FE98-6A4B-70C5D02FD98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B">
            <a:extLst>
              <a:ext uri="{FF2B5EF4-FFF2-40B4-BE49-F238E27FC236}">
                <a16:creationId xmlns:a16="http://schemas.microsoft.com/office/drawing/2014/main" id="{E550EBA5-04DF-1115-FF37-54F348597A14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58" name="A Answer">
              <a:extLst>
                <a:ext uri="{FF2B5EF4-FFF2-40B4-BE49-F238E27FC236}">
                  <a16:creationId xmlns:a16="http://schemas.microsoft.com/office/drawing/2014/main" id="{BA25361E-0CAB-5D25-E1F3-A99B6DFE272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17</a:t>
              </a:r>
            </a:p>
          </p:txBody>
        </p:sp>
        <p:sp>
          <p:nvSpPr>
            <p:cNvPr id="59" name="A">
              <a:extLst>
                <a:ext uri="{FF2B5EF4-FFF2-40B4-BE49-F238E27FC236}">
                  <a16:creationId xmlns:a16="http://schemas.microsoft.com/office/drawing/2014/main" id="{A05C8C5F-96E4-5DD7-E568-D3D90D087E0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C">
            <a:extLst>
              <a:ext uri="{FF2B5EF4-FFF2-40B4-BE49-F238E27FC236}">
                <a16:creationId xmlns:a16="http://schemas.microsoft.com/office/drawing/2014/main" id="{4061B620-AE71-FA8D-3E58-08A3BE757F30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1" name="A Answer">
              <a:extLst>
                <a:ext uri="{FF2B5EF4-FFF2-40B4-BE49-F238E27FC236}">
                  <a16:creationId xmlns:a16="http://schemas.microsoft.com/office/drawing/2014/main" id="{20817CE6-919C-D30F-E700-D1472CA7482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8</a:t>
              </a:r>
            </a:p>
          </p:txBody>
        </p:sp>
        <p:sp>
          <p:nvSpPr>
            <p:cNvPr id="62" name="A">
              <a:extLst>
                <a:ext uri="{FF2B5EF4-FFF2-40B4-BE49-F238E27FC236}">
                  <a16:creationId xmlns:a16="http://schemas.microsoft.com/office/drawing/2014/main" id="{E31C722A-FA7D-21DA-D616-8392CA5F390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84675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84675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84675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D367D18-87CF-54EC-1858-2C00F7E81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69130"/>
            <a:ext cx="8220075" cy="885921"/>
          </a:xfrm>
          <a:solidFill>
            <a:srgbClr val="AFDEF9"/>
          </a:solidFill>
        </p:spPr>
        <p:txBody>
          <a:bodyPr/>
          <a:lstStyle/>
          <a:p>
            <a:r>
              <a:rPr lang="en-GB" dirty="0"/>
              <a:t>2 × 9 =</a:t>
            </a:r>
          </a:p>
        </p:txBody>
      </p:sp>
    </p:spTree>
    <p:extLst>
      <p:ext uri="{BB962C8B-B14F-4D97-AF65-F5344CB8AC3E}">
        <p14:creationId xmlns:p14="http://schemas.microsoft.com/office/powerpoint/2010/main" val="8790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A">
            <a:extLst>
              <a:ext uri="{FF2B5EF4-FFF2-40B4-BE49-F238E27FC236}">
                <a16:creationId xmlns:a16="http://schemas.microsoft.com/office/drawing/2014/main" id="{87BBB723-2525-8E74-DBE5-FED54AA1621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60" name="A Answer">
              <a:extLst>
                <a:ext uri="{FF2B5EF4-FFF2-40B4-BE49-F238E27FC236}">
                  <a16:creationId xmlns:a16="http://schemas.microsoft.com/office/drawing/2014/main" id="{4B3FD311-AA35-961F-3D07-B2BF4CC8EB0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61" name="A">
              <a:extLst>
                <a:ext uri="{FF2B5EF4-FFF2-40B4-BE49-F238E27FC236}">
                  <a16:creationId xmlns:a16="http://schemas.microsoft.com/office/drawing/2014/main" id="{10ED0C15-3014-C5F9-40FD-9C8E88B994E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B">
            <a:extLst>
              <a:ext uri="{FF2B5EF4-FFF2-40B4-BE49-F238E27FC236}">
                <a16:creationId xmlns:a16="http://schemas.microsoft.com/office/drawing/2014/main" id="{C8B55A16-F2EE-BE5C-B776-EFAAE7DD3F87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63" name="A Answer">
              <a:extLst>
                <a:ext uri="{FF2B5EF4-FFF2-40B4-BE49-F238E27FC236}">
                  <a16:creationId xmlns:a16="http://schemas.microsoft.com/office/drawing/2014/main" id="{11A2D879-AED2-9EA6-7E94-9438AD33E55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8</a:t>
              </a:r>
            </a:p>
          </p:txBody>
        </p:sp>
        <p:sp>
          <p:nvSpPr>
            <p:cNvPr id="64" name="A">
              <a:extLst>
                <a:ext uri="{FF2B5EF4-FFF2-40B4-BE49-F238E27FC236}">
                  <a16:creationId xmlns:a16="http://schemas.microsoft.com/office/drawing/2014/main" id="{E8D20AD7-B71B-0FE2-EF5D-21A899B0C919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C">
            <a:extLst>
              <a:ext uri="{FF2B5EF4-FFF2-40B4-BE49-F238E27FC236}">
                <a16:creationId xmlns:a16="http://schemas.microsoft.com/office/drawing/2014/main" id="{C1E3385F-5B36-8B4C-E91E-A605189C857B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6" name="A Answer">
              <a:extLst>
                <a:ext uri="{FF2B5EF4-FFF2-40B4-BE49-F238E27FC236}">
                  <a16:creationId xmlns:a16="http://schemas.microsoft.com/office/drawing/2014/main" id="{5223AE0C-F386-DB7D-B81F-0A5B26129FA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67" name="A">
              <a:extLst>
                <a:ext uri="{FF2B5EF4-FFF2-40B4-BE49-F238E27FC236}">
                  <a16:creationId xmlns:a16="http://schemas.microsoft.com/office/drawing/2014/main" id="{C4E891B0-8987-48DC-02FB-4D32993ECA0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765271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9E119DB-7036-F878-CD06-B179F79D8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6FDEC4C7-7B01-D1E6-C063-43D7A6EC5E6E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EDBCD9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4 =</a:t>
            </a:r>
          </a:p>
        </p:txBody>
      </p:sp>
    </p:spTree>
    <p:extLst>
      <p:ext uri="{BB962C8B-B14F-4D97-AF65-F5344CB8AC3E}">
        <p14:creationId xmlns:p14="http://schemas.microsoft.com/office/powerpoint/2010/main" val="408040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A">
            <a:extLst>
              <a:ext uri="{FF2B5EF4-FFF2-40B4-BE49-F238E27FC236}">
                <a16:creationId xmlns:a16="http://schemas.microsoft.com/office/drawing/2014/main" id="{67E777E8-410F-3594-AC4B-1AABA978B98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433FEAEB-F656-7068-D547-A92C580F5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16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86B023CA-31DF-FE98-6A4B-70C5D02FD98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B">
            <a:extLst>
              <a:ext uri="{FF2B5EF4-FFF2-40B4-BE49-F238E27FC236}">
                <a16:creationId xmlns:a16="http://schemas.microsoft.com/office/drawing/2014/main" id="{E550EBA5-04DF-1115-FF37-54F348597A14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58" name="A Answer">
              <a:extLst>
                <a:ext uri="{FF2B5EF4-FFF2-40B4-BE49-F238E27FC236}">
                  <a16:creationId xmlns:a16="http://schemas.microsoft.com/office/drawing/2014/main" id="{BA25361E-0CAB-5D25-E1F3-A99B6DFE272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59" name="A">
              <a:extLst>
                <a:ext uri="{FF2B5EF4-FFF2-40B4-BE49-F238E27FC236}">
                  <a16:creationId xmlns:a16="http://schemas.microsoft.com/office/drawing/2014/main" id="{A05C8C5F-96E4-5DD7-E568-D3D90D087E0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C">
            <a:extLst>
              <a:ext uri="{FF2B5EF4-FFF2-40B4-BE49-F238E27FC236}">
                <a16:creationId xmlns:a16="http://schemas.microsoft.com/office/drawing/2014/main" id="{4061B620-AE71-FA8D-3E58-08A3BE757F30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1" name="A Answer">
              <a:extLst>
                <a:ext uri="{FF2B5EF4-FFF2-40B4-BE49-F238E27FC236}">
                  <a16:creationId xmlns:a16="http://schemas.microsoft.com/office/drawing/2014/main" id="{20817CE6-919C-D30F-E700-D1472CA7482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62" name="A">
              <a:extLst>
                <a:ext uri="{FF2B5EF4-FFF2-40B4-BE49-F238E27FC236}">
                  <a16:creationId xmlns:a16="http://schemas.microsoft.com/office/drawing/2014/main" id="{E31C722A-FA7D-21DA-D616-8392CA5F390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84675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84675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84675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D367D18-87CF-54EC-1858-2C00F7E81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06775"/>
            <a:ext cx="8220075" cy="938386"/>
          </a:xfrm>
        </p:spPr>
        <p:txBody>
          <a:bodyPr/>
          <a:lstStyle/>
          <a:p>
            <a:r>
              <a:rPr lang="en-GB" dirty="0"/>
              <a:t>2 x 17 =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4DF88C3B-8BBD-6AE7-0FED-FFC16ECA0160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CFB6D8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8 =</a:t>
            </a:r>
          </a:p>
        </p:txBody>
      </p:sp>
    </p:spTree>
    <p:extLst>
      <p:ext uri="{BB962C8B-B14F-4D97-AF65-F5344CB8AC3E}">
        <p14:creationId xmlns:p14="http://schemas.microsoft.com/office/powerpoint/2010/main" val="406804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A">
            <a:extLst>
              <a:ext uri="{FF2B5EF4-FFF2-40B4-BE49-F238E27FC236}">
                <a16:creationId xmlns:a16="http://schemas.microsoft.com/office/drawing/2014/main" id="{67E777E8-410F-3594-AC4B-1AABA978B98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433FEAEB-F656-7068-D547-A92C580F5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86B023CA-31DF-FE98-6A4B-70C5D02FD98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B">
            <a:extLst>
              <a:ext uri="{FF2B5EF4-FFF2-40B4-BE49-F238E27FC236}">
                <a16:creationId xmlns:a16="http://schemas.microsoft.com/office/drawing/2014/main" id="{E550EBA5-04DF-1115-FF37-54F348597A14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58" name="A Answer">
              <a:extLst>
                <a:ext uri="{FF2B5EF4-FFF2-40B4-BE49-F238E27FC236}">
                  <a16:creationId xmlns:a16="http://schemas.microsoft.com/office/drawing/2014/main" id="{BA25361E-0CAB-5D25-E1F3-A99B6DFE272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59" name="A">
              <a:extLst>
                <a:ext uri="{FF2B5EF4-FFF2-40B4-BE49-F238E27FC236}">
                  <a16:creationId xmlns:a16="http://schemas.microsoft.com/office/drawing/2014/main" id="{A05C8C5F-96E4-5DD7-E568-D3D90D087E0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C">
            <a:extLst>
              <a:ext uri="{FF2B5EF4-FFF2-40B4-BE49-F238E27FC236}">
                <a16:creationId xmlns:a16="http://schemas.microsoft.com/office/drawing/2014/main" id="{4061B620-AE71-FA8D-3E58-08A3BE757F30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1" name="A Answer">
              <a:extLst>
                <a:ext uri="{FF2B5EF4-FFF2-40B4-BE49-F238E27FC236}">
                  <a16:creationId xmlns:a16="http://schemas.microsoft.com/office/drawing/2014/main" id="{20817CE6-919C-D30F-E700-D1472CA7482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11</a:t>
              </a:r>
            </a:p>
          </p:txBody>
        </p:sp>
        <p:sp>
          <p:nvSpPr>
            <p:cNvPr id="62" name="A">
              <a:extLst>
                <a:ext uri="{FF2B5EF4-FFF2-40B4-BE49-F238E27FC236}">
                  <a16:creationId xmlns:a16="http://schemas.microsoft.com/office/drawing/2014/main" id="{E31C722A-FA7D-21DA-D616-8392CA5F390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84675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84675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84675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D367D18-87CF-54EC-1858-2C00F7E81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06775"/>
            <a:ext cx="8220075" cy="938386"/>
          </a:xfrm>
        </p:spPr>
        <p:txBody>
          <a:bodyPr/>
          <a:lstStyle/>
          <a:p>
            <a:r>
              <a:rPr lang="en-GB" dirty="0"/>
              <a:t>2 x 17 =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4DF88C3B-8BBD-6AE7-0FED-FFC16ECA0160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90C8E5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11 =</a:t>
            </a:r>
          </a:p>
        </p:txBody>
      </p:sp>
    </p:spTree>
    <p:extLst>
      <p:ext uri="{BB962C8B-B14F-4D97-AF65-F5344CB8AC3E}">
        <p14:creationId xmlns:p14="http://schemas.microsoft.com/office/powerpoint/2010/main" val="330048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2397908E-495E-4A2F-0782-3AFDC6A45499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EE720542-28D9-547F-299B-E56AA162F53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12</a:t>
              </a: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622BBE87-DF82-B728-F636-9E580B297D7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6422B3FE-640F-F4F3-B060-426CF51DD59A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469A2436-85B1-E75B-4482-F1E8985F4313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14</a:t>
              </a:r>
            </a:p>
          </p:txBody>
        </p:sp>
        <p:sp>
          <p:nvSpPr>
            <p:cNvPr id="38" name="A">
              <a:extLst>
                <a:ext uri="{FF2B5EF4-FFF2-40B4-BE49-F238E27FC236}">
                  <a16:creationId xmlns:a16="http://schemas.microsoft.com/office/drawing/2014/main" id="{27DEF2E1-0B18-3C5B-6072-10755F5715A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C">
            <a:extLst>
              <a:ext uri="{FF2B5EF4-FFF2-40B4-BE49-F238E27FC236}">
                <a16:creationId xmlns:a16="http://schemas.microsoft.com/office/drawing/2014/main" id="{71C0CE57-58D2-85EF-9838-642B5049580E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CF9E9CBC-BDED-CF29-67AF-29085FBED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DE33466E-10FD-310E-4022-32D0F87548B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5765271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C74C81F9-D5A8-CEEF-84C3-8AE1B0369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88A41983-EB49-E3B0-C7CF-B497C703F5D8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C0DFC3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5 =</a:t>
            </a:r>
          </a:p>
        </p:txBody>
      </p:sp>
    </p:spTree>
    <p:extLst>
      <p:ext uri="{BB962C8B-B14F-4D97-AF65-F5344CB8AC3E}">
        <p14:creationId xmlns:p14="http://schemas.microsoft.com/office/powerpoint/2010/main" val="83957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A">
            <a:extLst>
              <a:ext uri="{FF2B5EF4-FFF2-40B4-BE49-F238E27FC236}">
                <a16:creationId xmlns:a16="http://schemas.microsoft.com/office/drawing/2014/main" id="{87BBB723-2525-8E74-DBE5-FED54AA1621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60" name="A Answer">
              <a:extLst>
                <a:ext uri="{FF2B5EF4-FFF2-40B4-BE49-F238E27FC236}">
                  <a16:creationId xmlns:a16="http://schemas.microsoft.com/office/drawing/2014/main" id="{4B3FD311-AA35-961F-3D07-B2BF4CC8EB0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44</a:t>
              </a:r>
            </a:p>
          </p:txBody>
        </p:sp>
        <p:sp>
          <p:nvSpPr>
            <p:cNvPr id="61" name="A">
              <a:extLst>
                <a:ext uri="{FF2B5EF4-FFF2-40B4-BE49-F238E27FC236}">
                  <a16:creationId xmlns:a16="http://schemas.microsoft.com/office/drawing/2014/main" id="{10ED0C15-3014-C5F9-40FD-9C8E88B994E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B">
            <a:extLst>
              <a:ext uri="{FF2B5EF4-FFF2-40B4-BE49-F238E27FC236}">
                <a16:creationId xmlns:a16="http://schemas.microsoft.com/office/drawing/2014/main" id="{C8B55A16-F2EE-BE5C-B776-EFAAE7DD3F87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63" name="A Answer">
              <a:extLst>
                <a:ext uri="{FF2B5EF4-FFF2-40B4-BE49-F238E27FC236}">
                  <a16:creationId xmlns:a16="http://schemas.microsoft.com/office/drawing/2014/main" id="{11A2D879-AED2-9EA6-7E94-9438AD33E55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64" name="A">
              <a:extLst>
                <a:ext uri="{FF2B5EF4-FFF2-40B4-BE49-F238E27FC236}">
                  <a16:creationId xmlns:a16="http://schemas.microsoft.com/office/drawing/2014/main" id="{E8D20AD7-B71B-0FE2-EF5D-21A899B0C919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C">
            <a:extLst>
              <a:ext uri="{FF2B5EF4-FFF2-40B4-BE49-F238E27FC236}">
                <a16:creationId xmlns:a16="http://schemas.microsoft.com/office/drawing/2014/main" id="{C1E3385F-5B36-8B4C-E91E-A605189C857B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6" name="A Answer">
              <a:extLst>
                <a:ext uri="{FF2B5EF4-FFF2-40B4-BE49-F238E27FC236}">
                  <a16:creationId xmlns:a16="http://schemas.microsoft.com/office/drawing/2014/main" id="{5223AE0C-F386-DB7D-B81F-0A5B26129FA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12</a:t>
              </a:r>
            </a:p>
          </p:txBody>
        </p:sp>
        <p:sp>
          <p:nvSpPr>
            <p:cNvPr id="67" name="A">
              <a:extLst>
                <a:ext uri="{FF2B5EF4-FFF2-40B4-BE49-F238E27FC236}">
                  <a16:creationId xmlns:a16="http://schemas.microsoft.com/office/drawing/2014/main" id="{C4E891B0-8987-48DC-02FB-4D32993ECA0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765271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9E119DB-7036-F878-CD06-B179F79D8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6FDEC4C7-7B01-D1E6-C063-43D7A6EC5E6E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CFE09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2 =</a:t>
            </a:r>
          </a:p>
        </p:txBody>
      </p:sp>
    </p:spTree>
    <p:extLst>
      <p:ext uri="{BB962C8B-B14F-4D97-AF65-F5344CB8AC3E}">
        <p14:creationId xmlns:p14="http://schemas.microsoft.com/office/powerpoint/2010/main" val="382731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2397908E-495E-4A2F-0782-3AFDC6A45499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EE720542-28D9-547F-299B-E56AA162F53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19</a:t>
              </a: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622BBE87-DF82-B728-F636-9E580B297D7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6422B3FE-640F-F4F3-B060-426CF51DD59A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469A2436-85B1-E75B-4482-F1E8985F4313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11</a:t>
              </a:r>
            </a:p>
          </p:txBody>
        </p:sp>
        <p:sp>
          <p:nvSpPr>
            <p:cNvPr id="38" name="A">
              <a:extLst>
                <a:ext uri="{FF2B5EF4-FFF2-40B4-BE49-F238E27FC236}">
                  <a16:creationId xmlns:a16="http://schemas.microsoft.com/office/drawing/2014/main" id="{27DEF2E1-0B18-3C5B-6072-10755F5715A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C">
            <a:extLst>
              <a:ext uri="{FF2B5EF4-FFF2-40B4-BE49-F238E27FC236}">
                <a16:creationId xmlns:a16="http://schemas.microsoft.com/office/drawing/2014/main" id="{71C0CE57-58D2-85EF-9838-642B5049580E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CF9E9CBC-BDED-CF29-67AF-29085FBED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12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DE33466E-10FD-310E-4022-32D0F87548B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5765271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C74C81F9-D5A8-CEEF-84C3-8AE1B0369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88A41983-EB49-E3B0-C7CF-B497C703F5D8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F8BD95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6 =</a:t>
            </a:r>
          </a:p>
        </p:txBody>
      </p:sp>
    </p:spTree>
    <p:extLst>
      <p:ext uri="{BB962C8B-B14F-4D97-AF65-F5344CB8AC3E}">
        <p14:creationId xmlns:p14="http://schemas.microsoft.com/office/powerpoint/2010/main" val="144928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A">
            <a:extLst>
              <a:ext uri="{FF2B5EF4-FFF2-40B4-BE49-F238E27FC236}">
                <a16:creationId xmlns:a16="http://schemas.microsoft.com/office/drawing/2014/main" id="{67E777E8-410F-3594-AC4B-1AABA978B98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55" name="A Answer">
              <a:extLst>
                <a:ext uri="{FF2B5EF4-FFF2-40B4-BE49-F238E27FC236}">
                  <a16:creationId xmlns:a16="http://schemas.microsoft.com/office/drawing/2014/main" id="{433FEAEB-F656-7068-D547-A92C580F53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56" name="A">
              <a:extLst>
                <a:ext uri="{FF2B5EF4-FFF2-40B4-BE49-F238E27FC236}">
                  <a16:creationId xmlns:a16="http://schemas.microsoft.com/office/drawing/2014/main" id="{86B023CA-31DF-FE98-6A4B-70C5D02FD98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B">
            <a:extLst>
              <a:ext uri="{FF2B5EF4-FFF2-40B4-BE49-F238E27FC236}">
                <a16:creationId xmlns:a16="http://schemas.microsoft.com/office/drawing/2014/main" id="{E550EBA5-04DF-1115-FF37-54F348597A14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58" name="A Answer">
              <a:extLst>
                <a:ext uri="{FF2B5EF4-FFF2-40B4-BE49-F238E27FC236}">
                  <a16:creationId xmlns:a16="http://schemas.microsoft.com/office/drawing/2014/main" id="{BA25361E-0CAB-5D25-E1F3-A99B6DFE272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59" name="A">
              <a:extLst>
                <a:ext uri="{FF2B5EF4-FFF2-40B4-BE49-F238E27FC236}">
                  <a16:creationId xmlns:a16="http://schemas.microsoft.com/office/drawing/2014/main" id="{A05C8C5F-96E4-5DD7-E568-D3D90D087E0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C">
            <a:extLst>
              <a:ext uri="{FF2B5EF4-FFF2-40B4-BE49-F238E27FC236}">
                <a16:creationId xmlns:a16="http://schemas.microsoft.com/office/drawing/2014/main" id="{4061B620-AE71-FA8D-3E58-08A3BE757F30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1" name="A Answer">
              <a:extLst>
                <a:ext uri="{FF2B5EF4-FFF2-40B4-BE49-F238E27FC236}">
                  <a16:creationId xmlns:a16="http://schemas.microsoft.com/office/drawing/2014/main" id="{20817CE6-919C-D30F-E700-D1472CA7482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62" name="A">
              <a:extLst>
                <a:ext uri="{FF2B5EF4-FFF2-40B4-BE49-F238E27FC236}">
                  <a16:creationId xmlns:a16="http://schemas.microsoft.com/office/drawing/2014/main" id="{E31C722A-FA7D-21DA-D616-8392CA5F390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84675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84675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84675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D367D18-87CF-54EC-1858-2C00F7E81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06775"/>
            <a:ext cx="8220075" cy="938386"/>
          </a:xfrm>
        </p:spPr>
        <p:txBody>
          <a:bodyPr/>
          <a:lstStyle/>
          <a:p>
            <a:r>
              <a:rPr lang="en-GB" dirty="0"/>
              <a:t>2 x 17 =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4DF88C3B-8BBD-6AE7-0FED-FFC16ECA0160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F9CBC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3 =</a:t>
            </a:r>
          </a:p>
        </p:txBody>
      </p:sp>
    </p:spTree>
    <p:extLst>
      <p:ext uri="{BB962C8B-B14F-4D97-AF65-F5344CB8AC3E}">
        <p14:creationId xmlns:p14="http://schemas.microsoft.com/office/powerpoint/2010/main" val="203257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A">
            <a:extLst>
              <a:ext uri="{FF2B5EF4-FFF2-40B4-BE49-F238E27FC236}">
                <a16:creationId xmlns:a16="http://schemas.microsoft.com/office/drawing/2014/main" id="{87BBB723-2525-8E74-DBE5-FED54AA1621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60" name="A Answer">
              <a:extLst>
                <a:ext uri="{FF2B5EF4-FFF2-40B4-BE49-F238E27FC236}">
                  <a16:creationId xmlns:a16="http://schemas.microsoft.com/office/drawing/2014/main" id="{4B3FD311-AA35-961F-3D07-B2BF4CC8EB0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61" name="A">
              <a:extLst>
                <a:ext uri="{FF2B5EF4-FFF2-40B4-BE49-F238E27FC236}">
                  <a16:creationId xmlns:a16="http://schemas.microsoft.com/office/drawing/2014/main" id="{10ED0C15-3014-C5F9-40FD-9C8E88B994E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B">
            <a:extLst>
              <a:ext uri="{FF2B5EF4-FFF2-40B4-BE49-F238E27FC236}">
                <a16:creationId xmlns:a16="http://schemas.microsoft.com/office/drawing/2014/main" id="{C8B55A16-F2EE-BE5C-B776-EFAAE7DD3F87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63" name="A Answer">
              <a:extLst>
                <a:ext uri="{FF2B5EF4-FFF2-40B4-BE49-F238E27FC236}">
                  <a16:creationId xmlns:a16="http://schemas.microsoft.com/office/drawing/2014/main" id="{11A2D879-AED2-9EA6-7E94-9438AD33E55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24</a:t>
              </a:r>
            </a:p>
          </p:txBody>
        </p:sp>
        <p:sp>
          <p:nvSpPr>
            <p:cNvPr id="64" name="A">
              <a:extLst>
                <a:ext uri="{FF2B5EF4-FFF2-40B4-BE49-F238E27FC236}">
                  <a16:creationId xmlns:a16="http://schemas.microsoft.com/office/drawing/2014/main" id="{E8D20AD7-B71B-0FE2-EF5D-21A899B0C919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C">
            <a:extLst>
              <a:ext uri="{FF2B5EF4-FFF2-40B4-BE49-F238E27FC236}">
                <a16:creationId xmlns:a16="http://schemas.microsoft.com/office/drawing/2014/main" id="{C1E3385F-5B36-8B4C-E91E-A605189C857B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6" name="A Answer">
              <a:extLst>
                <a:ext uri="{FF2B5EF4-FFF2-40B4-BE49-F238E27FC236}">
                  <a16:creationId xmlns:a16="http://schemas.microsoft.com/office/drawing/2014/main" id="{5223AE0C-F386-DB7D-B81F-0A5B26129FA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26</a:t>
              </a:r>
            </a:p>
          </p:txBody>
        </p:sp>
        <p:sp>
          <p:nvSpPr>
            <p:cNvPr id="67" name="A">
              <a:extLst>
                <a:ext uri="{FF2B5EF4-FFF2-40B4-BE49-F238E27FC236}">
                  <a16:creationId xmlns:a16="http://schemas.microsoft.com/office/drawing/2014/main" id="{C4E891B0-8987-48DC-02FB-4D32993ECA0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765271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9E119DB-7036-F878-CD06-B179F79D8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6FDEC4C7-7B01-D1E6-C063-43D7A6EC5E6E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90C8E5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12 =</a:t>
            </a:r>
          </a:p>
        </p:txBody>
      </p:sp>
    </p:spTree>
    <p:extLst>
      <p:ext uri="{BB962C8B-B14F-4D97-AF65-F5344CB8AC3E}">
        <p14:creationId xmlns:p14="http://schemas.microsoft.com/office/powerpoint/2010/main" val="359718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A">
            <a:extLst>
              <a:ext uri="{FF2B5EF4-FFF2-40B4-BE49-F238E27FC236}">
                <a16:creationId xmlns:a16="http://schemas.microsoft.com/office/drawing/2014/main" id="{87BBB723-2525-8E74-DBE5-FED54AA16214}"/>
              </a:ext>
            </a:extLst>
          </p:cNvPr>
          <p:cNvGrpSpPr/>
          <p:nvPr/>
        </p:nvGrpSpPr>
        <p:grpSpPr>
          <a:xfrm>
            <a:off x="2995921" y="1899383"/>
            <a:ext cx="3315119" cy="764476"/>
            <a:chOff x="5063261" y="2218629"/>
            <a:chExt cx="3315119" cy="764476"/>
          </a:xfrm>
        </p:grpSpPr>
        <p:sp>
          <p:nvSpPr>
            <p:cNvPr id="60" name="A Answer">
              <a:extLst>
                <a:ext uri="{FF2B5EF4-FFF2-40B4-BE49-F238E27FC236}">
                  <a16:creationId xmlns:a16="http://schemas.microsoft.com/office/drawing/2014/main" id="{4B3FD311-AA35-961F-3D07-B2BF4CC8EB0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>
                <a:spcBef>
                  <a:spcPts val="8400"/>
                </a:spcBef>
              </a:pPr>
              <a:r>
                <a:rPr lang="en-US" sz="3600" dirty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61" name="A">
              <a:extLst>
                <a:ext uri="{FF2B5EF4-FFF2-40B4-BE49-F238E27FC236}">
                  <a16:creationId xmlns:a16="http://schemas.microsoft.com/office/drawing/2014/main" id="{10ED0C15-3014-C5F9-40FD-9C8E88B994E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B">
            <a:extLst>
              <a:ext uri="{FF2B5EF4-FFF2-40B4-BE49-F238E27FC236}">
                <a16:creationId xmlns:a16="http://schemas.microsoft.com/office/drawing/2014/main" id="{C8B55A16-F2EE-BE5C-B776-EFAAE7DD3F87}"/>
              </a:ext>
            </a:extLst>
          </p:cNvPr>
          <p:cNvGrpSpPr/>
          <p:nvPr/>
        </p:nvGrpSpPr>
        <p:grpSpPr>
          <a:xfrm>
            <a:off x="2995921" y="3449093"/>
            <a:ext cx="3315119" cy="764476"/>
            <a:chOff x="5063261" y="2218629"/>
            <a:chExt cx="3315119" cy="764476"/>
          </a:xfrm>
        </p:grpSpPr>
        <p:sp>
          <p:nvSpPr>
            <p:cNvPr id="63" name="A Answer">
              <a:extLst>
                <a:ext uri="{FF2B5EF4-FFF2-40B4-BE49-F238E27FC236}">
                  <a16:creationId xmlns:a16="http://schemas.microsoft.com/office/drawing/2014/main" id="{11A2D879-AED2-9EA6-7E94-9438AD33E55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20</a:t>
              </a:r>
            </a:p>
          </p:txBody>
        </p:sp>
        <p:sp>
          <p:nvSpPr>
            <p:cNvPr id="64" name="A">
              <a:extLst>
                <a:ext uri="{FF2B5EF4-FFF2-40B4-BE49-F238E27FC236}">
                  <a16:creationId xmlns:a16="http://schemas.microsoft.com/office/drawing/2014/main" id="{E8D20AD7-B71B-0FE2-EF5D-21A899B0C919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C">
            <a:extLst>
              <a:ext uri="{FF2B5EF4-FFF2-40B4-BE49-F238E27FC236}">
                <a16:creationId xmlns:a16="http://schemas.microsoft.com/office/drawing/2014/main" id="{C1E3385F-5B36-8B4C-E91E-A605189C857B}"/>
              </a:ext>
            </a:extLst>
          </p:cNvPr>
          <p:cNvGrpSpPr/>
          <p:nvPr/>
        </p:nvGrpSpPr>
        <p:grpSpPr>
          <a:xfrm>
            <a:off x="2995921" y="4998803"/>
            <a:ext cx="3315119" cy="764476"/>
            <a:chOff x="5063261" y="2218629"/>
            <a:chExt cx="3315119" cy="764476"/>
          </a:xfrm>
        </p:grpSpPr>
        <p:sp>
          <p:nvSpPr>
            <p:cNvPr id="66" name="A Answer">
              <a:extLst>
                <a:ext uri="{FF2B5EF4-FFF2-40B4-BE49-F238E27FC236}">
                  <a16:creationId xmlns:a16="http://schemas.microsoft.com/office/drawing/2014/main" id="{5223AE0C-F386-DB7D-B81F-0A5B26129FA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612000" algn="ctr"/>
              <a:r>
                <a:rPr lang="en-US" sz="3600" dirty="0">
                  <a:solidFill>
                    <a:schemeClr val="tx1"/>
                  </a:solidFill>
                </a:rPr>
                <a:t>19</a:t>
              </a:r>
            </a:p>
          </p:txBody>
        </p:sp>
        <p:sp>
          <p:nvSpPr>
            <p:cNvPr id="67" name="A">
              <a:extLst>
                <a:ext uri="{FF2B5EF4-FFF2-40B4-BE49-F238E27FC236}">
                  <a16:creationId xmlns:a16="http://schemas.microsoft.com/office/drawing/2014/main" id="{C4E891B0-8987-48DC-02FB-4D32993ECA0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5765271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5765271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5765271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9E119DB-7036-F878-CD06-B179F79D8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6FDEC4C7-7B01-D1E6-C063-43D7A6EC5E6E}"/>
              </a:ext>
            </a:extLst>
          </p:cNvPr>
          <p:cNvSpPr txBox="1">
            <a:spLocks/>
          </p:cNvSpPr>
          <p:nvPr/>
        </p:nvSpPr>
        <p:spPr>
          <a:xfrm>
            <a:off x="457198" y="469130"/>
            <a:ext cx="8220075" cy="885921"/>
          </a:xfrm>
          <a:prstGeom prst="roundRect">
            <a:avLst>
              <a:gd name="adj" fmla="val 9641"/>
            </a:avLst>
          </a:prstGeom>
          <a:solidFill>
            <a:srgbClr val="F8BD95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2 × 10 =</a:t>
            </a:r>
          </a:p>
        </p:txBody>
      </p:sp>
    </p:spTree>
    <p:extLst>
      <p:ext uri="{BB962C8B-B14F-4D97-AF65-F5344CB8AC3E}">
        <p14:creationId xmlns:p14="http://schemas.microsoft.com/office/powerpoint/2010/main" val="45396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hlinkClick r:id="rId3"/>
            <a:extLst>
              <a:ext uri="{FF2B5EF4-FFF2-40B4-BE49-F238E27FC236}">
                <a16:creationId xmlns:a16="http://schemas.microsoft.com/office/drawing/2014/main" id="{2A058C1E-CB11-40BE-9D23-38898F0E93EE}"/>
              </a:ext>
            </a:extLst>
          </p:cNvPr>
          <p:cNvSpPr/>
          <p:nvPr/>
        </p:nvSpPr>
        <p:spPr>
          <a:xfrm>
            <a:off x="99753" y="5951913"/>
            <a:ext cx="1088967" cy="7730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hlinkClick r:id="rId3"/>
            <a:extLst>
              <a:ext uri="{FF2B5EF4-FFF2-40B4-BE49-F238E27FC236}">
                <a16:creationId xmlns:a16="http://schemas.microsoft.com/office/drawing/2014/main" id="{2024D695-34A5-DCF6-9040-084FEB91C52D}"/>
              </a:ext>
            </a:extLst>
          </p:cNvPr>
          <p:cNvSpPr/>
          <p:nvPr/>
        </p:nvSpPr>
        <p:spPr>
          <a:xfrm>
            <a:off x="8073321" y="5951913"/>
            <a:ext cx="1088967" cy="7730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468112"/>
      </p:ext>
    </p:extLst>
  </p:cSld>
  <p:clrMapOvr>
    <a:masterClrMapping/>
  </p:clrMapOvr>
</p:sld>
</file>

<file path=ppt/theme/theme1.xml><?xml version="1.0" encoding="utf-8"?>
<a:theme xmlns:a="http://schemas.openxmlformats.org/drawingml/2006/main" name="Slide Layouts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AEAE8EFC-84E1-44A5-B19D-1CAE340B02B6}" vid="{010B92F8-2E9D-4993-ABC6-5071BBCC9E2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1858</TotalTime>
  <Words>140</Words>
  <Application>Microsoft Office PowerPoint</Application>
  <PresentationFormat>On-screen Show (4:3)</PresentationFormat>
  <Paragraphs>89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Twinkl</vt:lpstr>
      <vt:lpstr>Calibri</vt:lpstr>
      <vt:lpstr>Slide Layouts</vt:lpstr>
      <vt:lpstr>PowerPoint Presentation</vt:lpstr>
      <vt:lpstr>2 x 17 =</vt:lpstr>
      <vt:lpstr>PowerPoint Presentation</vt:lpstr>
      <vt:lpstr>2 × 9 =</vt:lpstr>
      <vt:lpstr>PowerPoint Presentation</vt:lpstr>
      <vt:lpstr>2 x 17 =</vt:lpstr>
      <vt:lpstr>2 x 17 =</vt:lpstr>
      <vt:lpstr>PowerPoint Presentation</vt:lpstr>
      <vt:lpstr>PowerPoint Presentation</vt:lpstr>
      <vt:lpstr>PowerPoint Presentation</vt:lpstr>
      <vt:lpstr>2 x 17 =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Holly Cleveley</cp:lastModifiedBy>
  <cp:revision>67</cp:revision>
  <dcterms:created xsi:type="dcterms:W3CDTF">2022-03-17T13:17:51Z</dcterms:created>
  <dcterms:modified xsi:type="dcterms:W3CDTF">2026-02-11T19:59:15Z</dcterms:modified>
</cp:coreProperties>
</file>