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9029700" cx="10160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6" roundtripDataSignature="AMtx7miJ5V40Vz2Y4Ljy36Fe6icYyy4J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270000" y="1477778"/>
            <a:ext cx="7620000" cy="31436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270000" y="4742683"/>
            <a:ext cx="7620000" cy="2180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1pPr>
            <a:lvl2pPr lvl="1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None/>
              <a:defRPr sz="1667"/>
            </a:lvl2pPr>
            <a:lvl3pPr lvl="2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3pPr>
            <a:lvl4pPr lvl="3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4pPr>
            <a:lvl5pPr lvl="4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5pPr>
            <a:lvl6pPr lvl="5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6pPr>
            <a:lvl7pPr lvl="6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7pPr>
            <a:lvl8pPr lvl="7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8pPr>
            <a:lvl9pPr lvl="8" algn="ctr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698500" y="480750"/>
            <a:ext cx="8763000" cy="1745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698500" y="2403739"/>
            <a:ext cx="8763000" cy="5729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693208" y="2251157"/>
            <a:ext cx="8763000" cy="375610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693208" y="6042795"/>
            <a:ext cx="8763000" cy="19752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667"/>
              <a:buNone/>
              <a:defRPr sz="1667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rgbClr val="888888"/>
              </a:buClr>
              <a:buSzPts val="1333"/>
              <a:buNone/>
              <a:defRPr sz="133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698500" y="480750"/>
            <a:ext cx="8763000" cy="1745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698500" y="2403739"/>
            <a:ext cx="4318000" cy="5729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5143500" y="2403739"/>
            <a:ext cx="4318000" cy="5729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699823" y="480750"/>
            <a:ext cx="8763000" cy="1745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699824" y="2213532"/>
            <a:ext cx="4298156" cy="108481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1pPr>
            <a:lvl2pPr indent="-2286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None/>
              <a:defRPr b="1" sz="1667"/>
            </a:lvl2pPr>
            <a:lvl3pPr indent="-2286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3pPr>
            <a:lvl4pPr indent="-2286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4pPr>
            <a:lvl5pPr indent="-2286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5pPr>
            <a:lvl6pPr indent="-2286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6pPr>
            <a:lvl7pPr indent="-2286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7pPr>
            <a:lvl8pPr indent="-2286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8pPr>
            <a:lvl9pPr indent="-2286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99824" y="3298349"/>
            <a:ext cx="4298156" cy="48513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5143501" y="2213532"/>
            <a:ext cx="4319323" cy="108481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1pPr>
            <a:lvl2pPr indent="-2286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None/>
              <a:defRPr b="1" sz="1667"/>
            </a:lvl2pPr>
            <a:lvl3pPr indent="-2286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3pPr>
            <a:lvl4pPr indent="-2286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4pPr>
            <a:lvl5pPr indent="-2286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5pPr>
            <a:lvl6pPr indent="-2286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6pPr>
            <a:lvl7pPr indent="-2286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7pPr>
            <a:lvl8pPr indent="-2286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8pPr>
            <a:lvl9pPr indent="-2286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b="1" sz="1333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5143501" y="3298349"/>
            <a:ext cx="4319323" cy="48513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698500" y="480750"/>
            <a:ext cx="8763000" cy="1745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699824" y="601980"/>
            <a:ext cx="3276864" cy="21069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7"/>
              <a:buFont typeface="Calibri"/>
              <a:buNone/>
              <a:defRPr sz="26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4319323" y="1300111"/>
            <a:ext cx="5143500" cy="64169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7954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1pPr>
            <a:lvl2pPr indent="-376745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2333"/>
              <a:buChar char="•"/>
              <a:defRPr sz="2333"/>
            </a:lvl2pPr>
            <a:lvl3pPr indent="-3556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34454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Char char="•"/>
              <a:defRPr sz="1667"/>
            </a:lvl4pPr>
            <a:lvl5pPr indent="-334454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Char char="•"/>
              <a:defRPr sz="1667"/>
            </a:lvl5pPr>
            <a:lvl6pPr indent="-334454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Char char="•"/>
              <a:defRPr sz="1667"/>
            </a:lvl6pPr>
            <a:lvl7pPr indent="-334454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Char char="•"/>
              <a:defRPr sz="1667"/>
            </a:lvl7pPr>
            <a:lvl8pPr indent="-334454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Char char="•"/>
              <a:defRPr sz="1667"/>
            </a:lvl8pPr>
            <a:lvl9pPr indent="-334454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Char char="•"/>
              <a:defRPr sz="1667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699824" y="2708910"/>
            <a:ext cx="3276864" cy="5018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1pPr>
            <a:lvl2pPr indent="-2286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167"/>
              <a:buNone/>
              <a:defRPr sz="1167"/>
            </a:lvl2pPr>
            <a:lvl3pPr indent="-2286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4pPr>
            <a:lvl5pPr indent="-2286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5pPr>
            <a:lvl6pPr indent="-2286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6pPr>
            <a:lvl7pPr indent="-2286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7pPr>
            <a:lvl8pPr indent="-2286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8pPr>
            <a:lvl9pPr indent="-2286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699824" y="601980"/>
            <a:ext cx="3276864" cy="21069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7"/>
              <a:buFont typeface="Calibri"/>
              <a:buNone/>
              <a:defRPr sz="266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4319323" y="1300111"/>
            <a:ext cx="5143500" cy="64169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None/>
              <a:defRPr b="0" i="0" sz="2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2333"/>
              <a:buFont typeface="Arial"/>
              <a:buNone/>
              <a:defRPr b="0" i="0" sz="2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None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None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None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None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None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None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699824" y="2708910"/>
            <a:ext cx="3276864" cy="5018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1pPr>
            <a:lvl2pPr indent="-2286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167"/>
              <a:buNone/>
              <a:defRPr sz="1167"/>
            </a:lvl2pPr>
            <a:lvl3pPr indent="-2286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4pPr>
            <a:lvl5pPr indent="-2286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5pPr>
            <a:lvl6pPr indent="-2286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6pPr>
            <a:lvl7pPr indent="-2286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7pPr>
            <a:lvl8pPr indent="-2286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8pPr>
            <a:lvl9pPr indent="-2286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833"/>
              <a:buNone/>
              <a:defRPr sz="833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698500" y="480750"/>
            <a:ext cx="8763000" cy="1745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215369" y="886870"/>
            <a:ext cx="5729262" cy="87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4539999" y="3211499"/>
            <a:ext cx="7652253" cy="2190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94998" y="1084249"/>
            <a:ext cx="7652253" cy="6445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698500" y="480750"/>
            <a:ext cx="8763000" cy="1745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67"/>
              <a:buFont typeface="Calibri"/>
              <a:buNone/>
              <a:defRPr b="0" i="0" sz="366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698500" y="2403739"/>
            <a:ext cx="8763000" cy="5729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6745" lvl="0" marL="457200" marR="0" rtl="0" algn="l">
              <a:lnSpc>
                <a:spcPct val="90000"/>
              </a:lnSpc>
              <a:spcBef>
                <a:spcPts val="833"/>
              </a:spcBef>
              <a:spcAft>
                <a:spcPts val="0"/>
              </a:spcAft>
              <a:buClr>
                <a:schemeClr val="dk1"/>
              </a:buClr>
              <a:buSzPts val="2333"/>
              <a:buFont typeface="Arial"/>
              <a:buChar char="•"/>
              <a:defRPr b="0" i="0" sz="233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4454" lvl="2" marL="13716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667"/>
              <a:buFont typeface="Arial"/>
              <a:buChar char="•"/>
              <a:defRPr b="0" i="0" sz="166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23850" lvl="4" marL="22860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23850" lvl="5" marL="27432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23850" lvl="6" marL="32004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23850" lvl="7" marL="36576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23850" lvl="8" marL="4114800" marR="0" rtl="0" algn="l">
              <a:lnSpc>
                <a:spcPct val="90000"/>
              </a:lnSpc>
              <a:spcBef>
                <a:spcPts val="41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698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365500" y="8369196"/>
            <a:ext cx="3429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7175500" y="8369196"/>
            <a:ext cx="2286000" cy="480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06450" y="-1028700"/>
            <a:ext cx="11820525" cy="9335643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207433" y="110067"/>
            <a:ext cx="9713384" cy="1835151"/>
          </a:xfrm>
          <a:custGeom>
            <a:rect b="b" l="l" r="r" t="t"/>
            <a:pathLst>
              <a:path extrusionOk="0" h="1835151" w="9713384">
                <a:moveTo>
                  <a:pt x="0" y="0"/>
                </a:moveTo>
                <a:lnTo>
                  <a:pt x="9713383" y="0"/>
                </a:lnTo>
                <a:lnTo>
                  <a:pt x="9713383" y="1835150"/>
                </a:lnTo>
                <a:lnTo>
                  <a:pt x="0" y="1835150"/>
                </a:lnTo>
                <a:close/>
              </a:path>
            </a:pathLst>
          </a:custGeom>
          <a:solidFill>
            <a:srgbClr val="C0C0C0">
              <a:alpha val="80000"/>
            </a:srgbClr>
          </a:solidFill>
          <a:ln cap="flat" cmpd="sng" w="38100">
            <a:solidFill>
              <a:srgbClr val="000000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52400" y="266700"/>
            <a:ext cx="9880600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L.O. I can pose questions about the past and enquire. </a:t>
            </a:r>
            <a:endParaRPr b="0" i="0" sz="2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32200" y="4533900"/>
            <a:ext cx="3089275" cy="2909443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</p:pic>
      <p:sp>
        <p:nvSpPr>
          <p:cNvPr id="88" name="Google Shape;88;p1"/>
          <p:cNvSpPr txBox="1"/>
          <p:nvPr/>
        </p:nvSpPr>
        <p:spPr>
          <a:xfrm>
            <a:off x="4457700" y="6324600"/>
            <a:ext cx="142608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My name is Ursula Kemp and I was accused of being a witch.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169333" y="2218267"/>
            <a:ext cx="3858685" cy="2533651"/>
          </a:xfrm>
          <a:custGeom>
            <a:rect b="b" l="l" r="r" t="t"/>
            <a:pathLst>
              <a:path extrusionOk="0" h="2533651" w="3858685">
                <a:moveTo>
                  <a:pt x="0" y="0"/>
                </a:moveTo>
                <a:lnTo>
                  <a:pt x="3858684" y="0"/>
                </a:lnTo>
                <a:lnTo>
                  <a:pt x="3858684" y="2533650"/>
                </a:lnTo>
                <a:lnTo>
                  <a:pt x="0" y="2533650"/>
                </a:lnTo>
                <a:close/>
              </a:path>
            </a:pathLst>
          </a:custGeom>
          <a:solidFill>
            <a:srgbClr val="C0C0C0">
              <a:alpha val="80000"/>
            </a:srgbClr>
          </a:solidFill>
          <a:ln cap="flat" cmpd="sng" w="38100">
            <a:solidFill>
              <a:srgbClr val="000000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92075" y="2218275"/>
            <a:ext cx="4000500" cy="10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Task: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You will be creating a character profile of your chosen criminal. You need to use your questions and answers to help you. </a:t>
            </a:r>
            <a:endParaRPr sz="21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Make sure to include relevant information.</a:t>
            </a:r>
            <a:endParaRPr sz="2100"/>
          </a:p>
        </p:txBody>
      </p:sp>
      <p:sp>
        <p:nvSpPr>
          <p:cNvPr id="91" name="Google Shape;91;p1"/>
          <p:cNvSpPr/>
          <p:nvPr/>
        </p:nvSpPr>
        <p:spPr>
          <a:xfrm>
            <a:off x="5160433" y="3208867"/>
            <a:ext cx="3820585" cy="1098550"/>
          </a:xfrm>
          <a:custGeom>
            <a:rect b="b" l="l" r="r" t="t"/>
            <a:pathLst>
              <a:path extrusionOk="0" h="1098550" w="3820585">
                <a:moveTo>
                  <a:pt x="0" y="0"/>
                </a:moveTo>
                <a:lnTo>
                  <a:pt x="3820584" y="0"/>
                </a:lnTo>
                <a:lnTo>
                  <a:pt x="3820584" y="1098549"/>
                </a:lnTo>
                <a:lnTo>
                  <a:pt x="0" y="1098549"/>
                </a:lnTo>
                <a:close/>
              </a:path>
            </a:pathLst>
          </a:custGeom>
          <a:solidFill>
            <a:srgbClr val="C0C0C0">
              <a:alpha val="80000"/>
            </a:srgbClr>
          </a:solidFill>
          <a:ln cap="flat" cmpd="sng" w="38100">
            <a:solidFill>
              <a:srgbClr val="000000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5054600" y="3289300"/>
            <a:ext cx="4000500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3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were you alive?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3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b="0" i="0" lang="en-GB" sz="1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was alive in the 16th century  1525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6278033" y="6117167"/>
            <a:ext cx="3820585" cy="1098550"/>
          </a:xfrm>
          <a:custGeom>
            <a:rect b="b" l="l" r="r" t="t"/>
            <a:pathLst>
              <a:path extrusionOk="0" h="1098550" w="3820585">
                <a:moveTo>
                  <a:pt x="0" y="0"/>
                </a:moveTo>
                <a:lnTo>
                  <a:pt x="3820584" y="0"/>
                </a:lnTo>
                <a:lnTo>
                  <a:pt x="3820584" y="1098549"/>
                </a:lnTo>
                <a:lnTo>
                  <a:pt x="0" y="1098549"/>
                </a:lnTo>
                <a:close/>
              </a:path>
            </a:pathLst>
          </a:custGeom>
          <a:solidFill>
            <a:srgbClr val="C0C0C0">
              <a:alpha val="80000"/>
            </a:srgbClr>
          </a:solidFill>
          <a:ln cap="flat" cmpd="sng" w="38100">
            <a:solidFill>
              <a:srgbClr val="000000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6261100" y="6159500"/>
            <a:ext cx="4000500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3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Where did you live?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300" u="sng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182033" y="5799667"/>
            <a:ext cx="3820585" cy="1098550"/>
          </a:xfrm>
          <a:custGeom>
            <a:rect b="b" l="l" r="r" t="t"/>
            <a:pathLst>
              <a:path extrusionOk="0" h="1098550" w="3820585">
                <a:moveTo>
                  <a:pt x="0" y="0"/>
                </a:moveTo>
                <a:lnTo>
                  <a:pt x="3820584" y="0"/>
                </a:lnTo>
                <a:lnTo>
                  <a:pt x="3820584" y="1098549"/>
                </a:lnTo>
                <a:lnTo>
                  <a:pt x="0" y="1098549"/>
                </a:lnTo>
                <a:close/>
              </a:path>
            </a:pathLst>
          </a:custGeom>
          <a:solidFill>
            <a:srgbClr val="C0C0C0">
              <a:alpha val="80000"/>
            </a:srgbClr>
          </a:solidFill>
          <a:ln cap="flat" cmpd="sng" w="38100">
            <a:solidFill>
              <a:srgbClr val="000000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165100" y="5842000"/>
            <a:ext cx="4000500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3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Why were you accused of...?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300" u="sng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6290733" y="4783667"/>
            <a:ext cx="3820585" cy="1098550"/>
          </a:xfrm>
          <a:custGeom>
            <a:rect b="b" l="l" r="r" t="t"/>
            <a:pathLst>
              <a:path extrusionOk="0" h="1098550" w="3820585">
                <a:moveTo>
                  <a:pt x="0" y="0"/>
                </a:moveTo>
                <a:lnTo>
                  <a:pt x="3820584" y="0"/>
                </a:lnTo>
                <a:lnTo>
                  <a:pt x="3820584" y="1098549"/>
                </a:lnTo>
                <a:lnTo>
                  <a:pt x="0" y="1098549"/>
                </a:lnTo>
                <a:close/>
              </a:path>
            </a:pathLst>
          </a:custGeom>
          <a:solidFill>
            <a:srgbClr val="C0C0C0">
              <a:alpha val="80000"/>
            </a:srgbClr>
          </a:solidFill>
          <a:ln cap="flat" cmpd="sng" w="38100">
            <a:solidFill>
              <a:srgbClr val="000000">
                <a:alpha val="80000"/>
              </a:srgbClr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6273800" y="4826000"/>
            <a:ext cx="4000500" cy="2923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3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was your punishment?</a:t>
            </a:r>
            <a:endParaRPr b="1" i="0" sz="1300" u="sng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9" name="Google Shape;99;p1"/>
          <p:cNvCxnSpPr/>
          <p:nvPr/>
        </p:nvCxnSpPr>
        <p:spPr>
          <a:xfrm flipH="1" rot="10800000">
            <a:off x="5846191" y="4123309"/>
            <a:ext cx="42418" cy="6350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0" name="Google Shape;100;p1"/>
          <p:cNvCxnSpPr/>
          <p:nvPr/>
        </p:nvCxnSpPr>
        <p:spPr>
          <a:xfrm flipH="1" rot="10800000">
            <a:off x="5947791" y="5444109"/>
            <a:ext cx="601218" cy="1778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1" name="Google Shape;101;p1"/>
          <p:cNvCxnSpPr/>
          <p:nvPr/>
        </p:nvCxnSpPr>
        <p:spPr>
          <a:xfrm>
            <a:off x="5871591" y="6434709"/>
            <a:ext cx="643509" cy="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2" name="Google Shape;102;p1"/>
          <p:cNvCxnSpPr/>
          <p:nvPr/>
        </p:nvCxnSpPr>
        <p:spPr>
          <a:xfrm rot="10800000">
            <a:off x="3644900" y="6443091"/>
            <a:ext cx="711200" cy="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2021-01-12T13:30:27Z</dcterms:created>
  <dc:creator>Millie Tanner</dc:creator>
</cp:coreProperties>
</file>