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F5008-87C2-41EF-BBA8-FE5AE32813C5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F415-D6B4-4062-A2CD-B1A287435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4261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F5008-87C2-41EF-BBA8-FE5AE32813C5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F415-D6B4-4062-A2CD-B1A287435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122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F5008-87C2-41EF-BBA8-FE5AE32813C5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F415-D6B4-4062-A2CD-B1A287435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972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F5008-87C2-41EF-BBA8-FE5AE32813C5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F415-D6B4-4062-A2CD-B1A287435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15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F5008-87C2-41EF-BBA8-FE5AE32813C5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F415-D6B4-4062-A2CD-B1A287435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04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F5008-87C2-41EF-BBA8-FE5AE32813C5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F415-D6B4-4062-A2CD-B1A287435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685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F5008-87C2-41EF-BBA8-FE5AE32813C5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F415-D6B4-4062-A2CD-B1A287435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258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F5008-87C2-41EF-BBA8-FE5AE32813C5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F415-D6B4-4062-A2CD-B1A287435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350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F5008-87C2-41EF-BBA8-FE5AE32813C5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F415-D6B4-4062-A2CD-B1A287435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467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F5008-87C2-41EF-BBA8-FE5AE32813C5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F415-D6B4-4062-A2CD-B1A287435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3954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F5008-87C2-41EF-BBA8-FE5AE32813C5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A9F415-D6B4-4062-A2CD-B1A287435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796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3F5008-87C2-41EF-BBA8-FE5AE32813C5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A9F415-D6B4-4062-A2CD-B1A287435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385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3111" y="1251489"/>
            <a:ext cx="5085779" cy="520709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83242" y="249501"/>
            <a:ext cx="7964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XCCW Joined 6a" panose="03050602040000000000" pitchFamily="66" charset="0"/>
              </a:rPr>
              <a:t>Read along by clicking on the microphone on each page</a:t>
            </a:r>
            <a:endParaRPr lang="en-GB" sz="2400" dirty="0">
              <a:latin typeface="XCCW Joined 6a" panose="03050602040000000000" pitchFamily="66" charset="0"/>
            </a:endParaRPr>
          </a:p>
        </p:txBody>
      </p:sp>
      <p:pic>
        <p:nvPicPr>
          <p:cNvPr id="6" name="The Mousehole Ca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99590" y="17763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248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1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789" y="851185"/>
            <a:ext cx="11895699" cy="4666679"/>
          </a:xfrm>
          <a:prstGeom prst="rect">
            <a:avLst/>
          </a:prstGeom>
        </p:spPr>
      </p:pic>
      <p:pic>
        <p:nvPicPr>
          <p:cNvPr id="6" name="The Mousehole Cat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8317" y="13957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770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63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12" y="762952"/>
            <a:ext cx="12159288" cy="4942904"/>
          </a:xfrm>
          <a:prstGeom prst="rect">
            <a:avLst/>
          </a:prstGeom>
        </p:spPr>
      </p:pic>
      <p:pic>
        <p:nvPicPr>
          <p:cNvPr id="6" name="The Mousehole Cat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0029" y="1852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02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81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033" y="643318"/>
            <a:ext cx="11944814" cy="4916234"/>
          </a:xfrm>
          <a:prstGeom prst="rect">
            <a:avLst/>
          </a:prstGeom>
        </p:spPr>
      </p:pic>
      <p:pic>
        <p:nvPicPr>
          <p:cNvPr id="5" name="The Mousehole Cat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39077" y="15595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860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8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929" y="733424"/>
            <a:ext cx="11915400" cy="4771263"/>
          </a:xfrm>
          <a:prstGeom prst="rect">
            <a:avLst/>
          </a:prstGeom>
        </p:spPr>
      </p:pic>
      <p:pic>
        <p:nvPicPr>
          <p:cNvPr id="5" name="The Mousehole Cat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1741" y="17614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836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9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56666"/>
            <a:ext cx="12025093" cy="5049774"/>
          </a:xfrm>
          <a:prstGeom prst="rect">
            <a:avLst/>
          </a:prstGeom>
        </p:spPr>
      </p:pic>
      <p:pic>
        <p:nvPicPr>
          <p:cNvPr id="5" name="The Mousehole Cat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6877" y="26930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247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8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10</Words>
  <Application>Microsoft Office PowerPoint</Application>
  <PresentationFormat>Widescreen</PresentationFormat>
  <Paragraphs>1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XCCW Joined 6a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Lloyd Viney</dc:creator>
  <cp:lastModifiedBy>Holly Cleveley</cp:lastModifiedBy>
  <cp:revision>4</cp:revision>
  <dcterms:created xsi:type="dcterms:W3CDTF">2021-01-08T16:40:05Z</dcterms:created>
  <dcterms:modified xsi:type="dcterms:W3CDTF">2021-01-11T08:04:50Z</dcterms:modified>
</cp:coreProperties>
</file>