
<file path=[Content_Types].xml><?xml version="1.0" encoding="utf-8"?>
<Types xmlns="http://schemas.openxmlformats.org/package/2006/content-types">
  <Default Extension="png" ContentType="image/pn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59" r:id="rId1"/>
  </p:sldMasterIdLst>
  <p:notesMasterIdLst>
    <p:notesMasterId r:id="rId5"/>
  </p:notesMasterIdLst>
  <p:sldIdLst>
    <p:sldId id="256" r:id="rId2"/>
    <p:sldId id="257" r:id="rId3"/>
    <p:sldId id="258" r:id="rId4"/>
  </p:sldIdLst>
  <p:sldSz cx="9144000" cy="5143500" type="screen16x9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658" y="67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bff0d1299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bff0d1299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gbff0d12995_0_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7" name="Google Shape;57;gbff0d12995_0_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63840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1" name="Google Shape;11;p2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12" name="Google Shape;12;p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SECTION_HEADER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>
            <a:spLocks noGrp="1"/>
          </p:cNvSpPr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5" name="Google Shape;15;p3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_AND_BODY">
    <p:spTree>
      <p:nvGrpSpPr>
        <p:cNvPr id="1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18" name="Google Shape;18;p4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19" name="Google Shape;19;p4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" type="twoColTx">
  <p:cSld name="TITLE_AND_TWO_COLUMNS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2" name="Google Shape;22;p5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3" name="Google Shape;23;p5"/>
          <p:cNvSpPr txBox="1">
            <a:spLocks noGrp="1"/>
          </p:cNvSpPr>
          <p:nvPr>
            <p:ph type="body" idx="2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24" name="Google Shape;24;p5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>
            <a:spLocks noGrp="1"/>
          </p:cNvSpPr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>
            <a:endParaRPr/>
          </a:p>
        </p:txBody>
      </p:sp>
      <p:sp>
        <p:nvSpPr>
          <p:cNvPr id="30" name="Google Shape;30;p7"/>
          <p:cNvSpPr txBox="1">
            <a:spLocks noGrp="1"/>
          </p:cNvSpPr>
          <p:nvPr>
            <p:ph type="body" idx="1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marL="914400" lvl="1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marL="1371600" lvl="2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marL="1828800" lvl="3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marL="2286000" lvl="4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marL="2743200" lvl="5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marL="3200400" lvl="6" indent="-304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marL="3657600" lvl="7" indent="-3048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marL="4114800" lvl="8" indent="-30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>
            <a:endParaRPr/>
          </a:p>
        </p:txBody>
      </p:sp>
      <p:sp>
        <p:nvSpPr>
          <p:cNvPr id="31" name="Google Shape;31;p7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Main point">
  <p:cSld name="MAIN_POINT">
    <p:spTree>
      <p:nvGrpSpPr>
        <p:cNvPr id="1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>
            <a:spLocks noGrp="1"/>
          </p:cNvSpPr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sp>
        <p:nvSpPr>
          <p:cNvPr id="34" name="Google Shape;34;p8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title and description">
  <p:cSld name="SECTION_TITLE_AND_DESCRIPTION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" name="Google Shape;37;p9"/>
          <p:cNvSpPr txBox="1">
            <a:spLocks noGrp="1"/>
          </p:cNvSpPr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  <p:sp>
        <p:nvSpPr>
          <p:cNvPr id="38" name="Google Shape;38;p9"/>
          <p:cNvSpPr txBox="1">
            <a:spLocks noGrp="1"/>
          </p:cNvSpPr>
          <p:nvPr>
            <p:ph type="subTitle" idx="1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>
            <a:endParaRPr/>
          </a:p>
        </p:txBody>
      </p:sp>
      <p:sp>
        <p:nvSpPr>
          <p:cNvPr id="39" name="Google Shape;39;p9"/>
          <p:cNvSpPr txBox="1">
            <a:spLocks noGrp="1"/>
          </p:cNvSpPr>
          <p:nvPr>
            <p:ph type="body" idx="2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0" name="Google Shape;40;p9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>
            <a:spLocks noGrp="1"/>
          </p:cNvSpPr>
          <p:nvPr>
            <p:ph type="body" idx="1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marL="457200" lvl="0" indent="-2286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>
            <a:endParaRPr/>
          </a:p>
        </p:txBody>
      </p:sp>
      <p:sp>
        <p:nvSpPr>
          <p:cNvPr id="43" name="Google Shape;43;p10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ig number">
  <p:cSld name="BIG_NUMBER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>
            <a:spLocks noGrp="1"/>
          </p:cNvSpPr>
          <p:nvPr>
            <p:ph type="title" hasCustomPrompt="1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>
            <a:spLocks noGrp="1"/>
          </p:cNvSpPr>
          <p:nvPr>
            <p:ph type="body" idx="1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47" name="Google Shape;47;p1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lank" type="blank">
  <p:cSld name="BLANK">
    <p:spTree>
      <p:nvGrpSpPr>
        <p:cNvPr id="1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rmAutofit/>
          </a:bodyPr>
          <a:lstStyle>
            <a:lvl1pPr marL="457200" lvl="0" indent="-3429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marL="914400" lvl="1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marL="1371600" lvl="2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marL="1828800" lvl="3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marL="2286000" lvl="4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marL="2743200" lvl="5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marL="3200400" lvl="6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marL="3657600" lvl="7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marL="4114800" lvl="8" indent="-3175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.pn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E2F3"/>
        </a:solidFill>
        <a:effectLst/>
      </p:bgPr>
    </p:bg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rm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>
                <a:latin typeface="Comic Sans MS"/>
                <a:ea typeface="Comic Sans MS"/>
                <a:cs typeface="Comic Sans MS"/>
                <a:sym typeface="Comic Sans MS"/>
              </a:rPr>
              <a:t>Pink Spelling Test</a:t>
            </a:r>
            <a:endParaRPr>
              <a:latin typeface="Comic Sans MS"/>
              <a:ea typeface="Comic Sans MS"/>
              <a:cs typeface="Comic Sans MS"/>
              <a:sym typeface="Comic Sans M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1416908" y="445025"/>
            <a:ext cx="7415392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 smtClean="0">
                <a:latin typeface="XCCW Joined 6a" panose="03050602040000000000" pitchFamily="66" charset="0"/>
              </a:rPr>
              <a:t>Click on the speaker to hear your spelling test.</a:t>
            </a:r>
            <a:endParaRPr sz="2000" dirty="0">
              <a:latin typeface="XCCW Joined 6a" panose="03050602040000000000" pitchFamily="66" charset="0"/>
            </a:endParaRPr>
          </a:p>
        </p:txBody>
      </p:sp>
      <p:sp>
        <p:nvSpPr>
          <p:cNvPr id="60" name="Google Shape;60;p14"/>
          <p:cNvSpPr txBox="1">
            <a:spLocks noGrp="1"/>
          </p:cNvSpPr>
          <p:nvPr>
            <p:ph type="body" idx="1"/>
          </p:nvPr>
        </p:nvSpPr>
        <p:spPr>
          <a:xfrm>
            <a:off x="549900" y="1442125"/>
            <a:ext cx="4022100" cy="30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 fontScale="92500" lnSpcReduction="10000"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000000"/>
                </a:solidFill>
              </a:rPr>
              <a:t>1.</a:t>
            </a:r>
            <a:endParaRPr sz="2000">
              <a:solidFill>
                <a:srgbClr val="000000"/>
              </a:solidFill>
            </a:endParaRPr>
          </a:p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000000"/>
                </a:solidFill>
              </a:rPr>
              <a:t>2.</a:t>
            </a:r>
            <a:endParaRPr sz="2000">
              <a:solidFill>
                <a:srgbClr val="000000"/>
              </a:solidFill>
            </a:endParaRPr>
          </a:p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000000"/>
                </a:solidFill>
              </a:rPr>
              <a:t>3.</a:t>
            </a:r>
            <a:endParaRPr sz="2000">
              <a:solidFill>
                <a:srgbClr val="000000"/>
              </a:solidFill>
            </a:endParaRPr>
          </a:p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rgbClr val="000000"/>
                </a:solidFill>
              </a:rPr>
              <a:t>4.</a:t>
            </a:r>
            <a:endParaRPr sz="2000">
              <a:solidFill>
                <a:srgbClr val="000000"/>
              </a:solidFill>
            </a:endParaRPr>
          </a:p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000">
                <a:solidFill>
                  <a:srgbClr val="000000"/>
                </a:solidFill>
              </a:rPr>
              <a:t>5.</a:t>
            </a:r>
            <a:endParaRPr sz="2000">
              <a:solidFill>
                <a:srgbClr val="000000"/>
              </a:solidFill>
            </a:endParaRPr>
          </a:p>
        </p:txBody>
      </p:sp>
      <p:sp>
        <p:nvSpPr>
          <p:cNvPr id="61" name="Google Shape;61;p14"/>
          <p:cNvSpPr txBox="1"/>
          <p:nvPr/>
        </p:nvSpPr>
        <p:spPr>
          <a:xfrm>
            <a:off x="5274025" y="1499275"/>
            <a:ext cx="3000000" cy="295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</a:rPr>
              <a:t>6.</a:t>
            </a:r>
            <a:endParaRPr sz="20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</a:rPr>
              <a:t>7.</a:t>
            </a:r>
            <a:endParaRPr sz="20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</a:rPr>
              <a:t>8.</a:t>
            </a:r>
            <a:endParaRPr sz="20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0"/>
              </a:spcAft>
              <a:buNone/>
            </a:pPr>
            <a:r>
              <a:rPr lang="en-GB" sz="2000">
                <a:solidFill>
                  <a:schemeClr val="dk1"/>
                </a:solidFill>
              </a:rPr>
              <a:t>9.</a:t>
            </a:r>
            <a:endParaRPr sz="2000">
              <a:solidFill>
                <a:schemeClr val="dk1"/>
              </a:solidFill>
            </a:endParaRPr>
          </a:p>
          <a:p>
            <a:pPr marL="0" lvl="0" indent="0" algn="l" rtl="0">
              <a:lnSpc>
                <a:spcPct val="150000"/>
              </a:lnSpc>
              <a:spcBef>
                <a:spcPts val="1200"/>
              </a:spcBef>
              <a:spcAft>
                <a:spcPts val="1200"/>
              </a:spcAft>
              <a:buNone/>
            </a:pPr>
            <a:r>
              <a:rPr lang="en-GB" sz="2000">
                <a:solidFill>
                  <a:schemeClr val="dk1"/>
                </a:solidFill>
              </a:rPr>
              <a:t>10.</a:t>
            </a:r>
            <a:endParaRPr sz="2000">
              <a:solidFill>
                <a:schemeClr val="dk1"/>
              </a:solidFill>
            </a:endParaRPr>
          </a:p>
        </p:txBody>
      </p:sp>
      <p:pic>
        <p:nvPicPr>
          <p:cNvPr id="2" name="Spelling Test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2327275"/>
            <a:ext cx="487363" cy="48736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882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4"/>
          <p:cNvSpPr txBox="1">
            <a:spLocks noGrp="1"/>
          </p:cNvSpPr>
          <p:nvPr>
            <p:ph type="title"/>
          </p:nvPr>
        </p:nvSpPr>
        <p:spPr>
          <a:xfrm>
            <a:off x="549900" y="445025"/>
            <a:ext cx="8282400" cy="5727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2000" dirty="0">
                <a:latin typeface="XCCW Joined 6a" panose="03050602040000000000" pitchFamily="66" charset="0"/>
              </a:rPr>
              <a:t>M</a:t>
            </a:r>
            <a:r>
              <a:rPr lang="en-GB" sz="2000" dirty="0" smtClean="0">
                <a:latin typeface="XCCW Joined 6a" panose="03050602040000000000" pitchFamily="66" charset="0"/>
              </a:rPr>
              <a:t>ark your spelling test to see how you got on.</a:t>
            </a:r>
            <a:endParaRPr sz="2000" dirty="0">
              <a:latin typeface="XCCW Joined 6a" panose="03050602040000000000" pitchFamily="66" charset="0"/>
            </a:endParaRPr>
          </a:p>
        </p:txBody>
      </p:sp>
      <p:sp>
        <p:nvSpPr>
          <p:cNvPr id="60" name="Google Shape;60;p14"/>
          <p:cNvSpPr txBox="1">
            <a:spLocks noGrp="1"/>
          </p:cNvSpPr>
          <p:nvPr>
            <p:ph type="body" idx="1"/>
          </p:nvPr>
        </p:nvSpPr>
        <p:spPr>
          <a:xfrm>
            <a:off x="549900" y="1442125"/>
            <a:ext cx="4022100" cy="3069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/>
          <a:p>
            <a:pPr marL="114300" indent="0">
              <a:buNone/>
            </a:pPr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1. </a:t>
            </a:r>
            <a:r>
              <a:rPr lang="en-GB" sz="2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developed</a:t>
            </a:r>
            <a:endParaRPr lang="en-GB" sz="2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14300" indent="0">
              <a:buNone/>
            </a:pPr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2. </a:t>
            </a:r>
            <a:r>
              <a:rPr lang="en-GB" sz="2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allowed</a:t>
            </a:r>
            <a:endParaRPr lang="en-GB" sz="2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14300" indent="0">
              <a:buNone/>
            </a:pPr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3. </a:t>
            </a:r>
            <a:r>
              <a:rPr lang="en-GB" sz="2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dragging</a:t>
            </a:r>
            <a:endParaRPr lang="en-GB" sz="2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14300" indent="0">
              <a:buNone/>
            </a:pPr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4. </a:t>
            </a:r>
            <a:r>
              <a:rPr lang="en-GB" sz="2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promising</a:t>
            </a:r>
            <a:endParaRPr lang="en-GB" sz="2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14300" indent="0">
              <a:buNone/>
            </a:pPr>
            <a:r>
              <a:rPr lang="en-GB" sz="2800" dirty="0">
                <a:solidFill>
                  <a:schemeClr val="tx1"/>
                </a:solidFill>
                <a:latin typeface="Comic Sans MS" panose="030F0702030302020204" pitchFamily="66" charset="0"/>
              </a:rPr>
              <a:t>5. </a:t>
            </a:r>
            <a:r>
              <a:rPr lang="en-GB" sz="2800" dirty="0" smtClean="0">
                <a:solidFill>
                  <a:schemeClr val="tx1"/>
                </a:solidFill>
                <a:latin typeface="Comic Sans MS" panose="030F0702030302020204" pitchFamily="66" charset="0"/>
              </a:rPr>
              <a:t>studied</a:t>
            </a:r>
            <a:endParaRPr lang="en-GB" sz="2800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pPr marL="114300" indent="0">
              <a:buNone/>
            </a:pPr>
            <a:endParaRPr lang="en-GB" sz="2800" dirty="0">
              <a:solidFill>
                <a:schemeClr val="tx1"/>
              </a:solidFill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374257" y="1442125"/>
            <a:ext cx="4572000" cy="224676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6. </a:t>
            </a:r>
            <a:r>
              <a:rPr lang="en-GB" sz="2800" dirty="0" smtClean="0">
                <a:latin typeface="Comic Sans MS" panose="030F0702030302020204" pitchFamily="66" charset="0"/>
              </a:rPr>
              <a:t>stopped</a:t>
            </a:r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7. </a:t>
            </a:r>
            <a:r>
              <a:rPr lang="en-GB" sz="2800" dirty="0" smtClean="0">
                <a:latin typeface="Comic Sans MS" panose="030F0702030302020204" pitchFamily="66" charset="0"/>
              </a:rPr>
              <a:t>dipped</a:t>
            </a:r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8. </a:t>
            </a:r>
            <a:r>
              <a:rPr lang="en-GB" sz="2800" dirty="0" smtClean="0">
                <a:latin typeface="Comic Sans MS" panose="030F0702030302020204" pitchFamily="66" charset="0"/>
              </a:rPr>
              <a:t>visiting</a:t>
            </a:r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9. </a:t>
            </a:r>
            <a:r>
              <a:rPr lang="en-GB" sz="2800" dirty="0" smtClean="0">
                <a:latin typeface="Comic Sans MS" panose="030F0702030302020204" pitchFamily="66" charset="0"/>
              </a:rPr>
              <a:t>worrying</a:t>
            </a:r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</a:rPr>
              <a:t>10. </a:t>
            </a:r>
            <a:r>
              <a:rPr lang="en-GB" sz="2800" dirty="0" smtClean="0">
                <a:latin typeface="Comic Sans MS" panose="030F0702030302020204" pitchFamily="66" charset="0"/>
              </a:rPr>
              <a:t>raining</a:t>
            </a:r>
            <a:endParaRPr lang="en-GB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64529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</TotalTime>
  <Words>74</Words>
  <Application>Microsoft Office PowerPoint</Application>
  <PresentationFormat>On-screen Show (16:9)</PresentationFormat>
  <Paragraphs>23</Paragraphs>
  <Slides>3</Slides>
  <Notes>3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Comic Sans MS</vt:lpstr>
      <vt:lpstr>XCCW Joined 6a</vt:lpstr>
      <vt:lpstr>Simple Light</vt:lpstr>
      <vt:lpstr>Pink Spelling Test</vt:lpstr>
      <vt:lpstr>Click on the speaker to hear your spelling test.</vt:lpstr>
      <vt:lpstr>Mark your spelling test to see how you got on.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Pink Spelling Test</dc:title>
  <dc:creator>Catherine Mobey</dc:creator>
  <cp:lastModifiedBy>Catherine Mobey</cp:lastModifiedBy>
  <cp:revision>6</cp:revision>
  <dcterms:modified xsi:type="dcterms:W3CDTF">2021-03-24T10:10:17Z</dcterms:modified>
</cp:coreProperties>
</file>