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42" d="100"/>
          <a:sy n="42" d="100"/>
        </p:scale>
        <p:origin x="72" y="7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0E729-B484-4237-84AF-3E79E317072B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BB2BA-92EB-4D32-B3E5-2BCE7D8EB5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36478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0E729-B484-4237-84AF-3E79E317072B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BB2BA-92EB-4D32-B3E5-2BCE7D8EB5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32380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0E729-B484-4237-84AF-3E79E317072B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BB2BA-92EB-4D32-B3E5-2BCE7D8EB5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17350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0E729-B484-4237-84AF-3E79E317072B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BB2BA-92EB-4D32-B3E5-2BCE7D8EB5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86683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0E729-B484-4237-84AF-3E79E317072B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BB2BA-92EB-4D32-B3E5-2BCE7D8EB5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5087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0E729-B484-4237-84AF-3E79E317072B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BB2BA-92EB-4D32-B3E5-2BCE7D8EB5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72016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0E729-B484-4237-84AF-3E79E317072B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BB2BA-92EB-4D32-B3E5-2BCE7D8EB5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04857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0E729-B484-4237-84AF-3E79E317072B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BB2BA-92EB-4D32-B3E5-2BCE7D8EB5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54706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0E729-B484-4237-84AF-3E79E317072B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BB2BA-92EB-4D32-B3E5-2BCE7D8EB5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48549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0E729-B484-4237-84AF-3E79E317072B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BB2BA-92EB-4D32-B3E5-2BCE7D8EB5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72670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0E729-B484-4237-84AF-3E79E317072B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BB2BA-92EB-4D32-B3E5-2BCE7D8EB5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6287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F0E729-B484-4237-84AF-3E79E317072B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BBB2BA-92EB-4D32-B3E5-2BCE7D8EB5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08200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bbc.co.uk/teach/skillswise/nouns/zb4jgwx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ww.bbc.co.uk/bitesize/topics/zrqqtfr/articles/zpxhdxs#:~:text=A%20verb%20is%20a%20word,of%20being%2C%20that's%20feeling%20something.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1074" y="313509"/>
            <a:ext cx="11377749" cy="621792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We are going to be learning all about nouns, verbs and adjectives. </a:t>
            </a:r>
            <a:endParaRPr lang="en-GB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65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1074" y="313509"/>
            <a:ext cx="11377749" cy="621792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Game of </a:t>
            </a:r>
            <a:r>
              <a:rPr lang="en-GB" dirty="0" err="1" smtClean="0"/>
              <a:t>Scattergories</a:t>
            </a:r>
            <a:r>
              <a:rPr lang="en-GB" dirty="0" smtClean="0"/>
              <a:t> – nouns starting with the letter B.</a:t>
            </a:r>
            <a:endParaRPr lang="en-GB" dirty="0"/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Gifts starting with B?</a:t>
            </a:r>
          </a:p>
          <a:p>
            <a:endParaRPr lang="en-GB" dirty="0" smtClean="0"/>
          </a:p>
          <a:p>
            <a:endParaRPr lang="en-GB" dirty="0"/>
          </a:p>
          <a:p>
            <a:r>
              <a:rPr lang="en-GB" dirty="0" smtClean="0"/>
              <a:t>Things you find at a party starting with the letter B?</a:t>
            </a:r>
          </a:p>
          <a:p>
            <a:endParaRPr lang="en-GB" dirty="0" smtClean="0"/>
          </a:p>
          <a:p>
            <a:endParaRPr lang="en-GB" dirty="0"/>
          </a:p>
          <a:p>
            <a:r>
              <a:rPr lang="en-GB" dirty="0" smtClean="0"/>
              <a:t>Breakfast foods starting with B?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2259874" y="2299063"/>
            <a:ext cx="30436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Board game</a:t>
            </a:r>
            <a:endParaRPr lang="en-GB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259874" y="4007180"/>
            <a:ext cx="30436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Balloons</a:t>
            </a:r>
            <a:endParaRPr lang="en-GB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259874" y="5661699"/>
            <a:ext cx="30436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Bacon / bread</a:t>
            </a:r>
            <a:endParaRPr lang="en-GB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20171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1074" y="313509"/>
            <a:ext cx="11377749" cy="621792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Watch this video about nouns.</a:t>
            </a:r>
            <a:endParaRPr lang="en-GB" dirty="0"/>
          </a:p>
        </p:txBody>
      </p:sp>
      <p:pic>
        <p:nvPicPr>
          <p:cNvPr id="7" name="Content Placeholder 6">
            <a:hlinkClick r:id="rId2"/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009751" y="1825625"/>
            <a:ext cx="10172498" cy="435133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408629" y="6176963"/>
            <a:ext cx="542263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https://www.bbc.co.uk/teach/skillswise/nouns/zb4jgwx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99164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1074" y="313509"/>
            <a:ext cx="11377749" cy="621792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 a nutshell</a:t>
            </a:r>
            <a:endParaRPr lang="en-GB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38200" y="1508760"/>
            <a:ext cx="10515600" cy="4668203"/>
          </a:xfrm>
        </p:spPr>
        <p:txBody>
          <a:bodyPr>
            <a:normAutofit fontScale="92500" lnSpcReduction="10000"/>
          </a:bodyPr>
          <a:lstStyle/>
          <a:p>
            <a:r>
              <a:rPr lang="en-GB" sz="4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Common nouns</a:t>
            </a:r>
          </a:p>
          <a:p>
            <a:r>
              <a:rPr lang="en-GB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These are the names of things (places or objects)</a:t>
            </a:r>
          </a:p>
          <a:p>
            <a:endParaRPr lang="en-GB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GB" sz="4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Proper nouns</a:t>
            </a:r>
          </a:p>
          <a:p>
            <a:r>
              <a:rPr lang="en-GB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These are names of a particular person, place or thing. They always begin with a capital letter.</a:t>
            </a:r>
          </a:p>
          <a:p>
            <a:endParaRPr lang="en-GB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GB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Mr Phillips is a human and lives in a house. </a:t>
            </a:r>
          </a:p>
          <a:p>
            <a:r>
              <a:rPr lang="en-GB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Mr</a:t>
            </a:r>
            <a:r>
              <a:rPr lang="en-GB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GB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Phillips</a:t>
            </a:r>
            <a:r>
              <a:rPr lang="en-GB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is a proper noun and </a:t>
            </a:r>
            <a:r>
              <a:rPr lang="en-GB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human</a:t>
            </a:r>
            <a:r>
              <a:rPr lang="en-GB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and </a:t>
            </a:r>
            <a:r>
              <a:rPr lang="en-GB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house</a:t>
            </a:r>
            <a:r>
              <a:rPr lang="en-GB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are common nouns.</a:t>
            </a:r>
            <a:endParaRPr lang="en-GB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3451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1074" y="313509"/>
            <a:ext cx="11377749" cy="621792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Watch this video all about verbs.  </a:t>
            </a:r>
            <a:endParaRPr lang="en-GB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7" name="Content Placeholder 6">
            <a:hlinkClick r:id="rId2"/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213870" y="1742304"/>
            <a:ext cx="5815830" cy="326089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980258" y="5885098"/>
            <a:ext cx="102793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/>
              <a:t>https://www.bbc.co.uk/bitesize/topics/zrqqtfr/articles/zpxhdxs#:~:text=A%20verb%20is%20a%20word,of%20being%2C%20that's%20feeling%20something.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06825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1074" y="313509"/>
            <a:ext cx="11377749" cy="621792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 a nutshell</a:t>
            </a:r>
            <a:endParaRPr lang="en-GB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38200" y="1508760"/>
            <a:ext cx="10515600" cy="4668203"/>
          </a:xfrm>
        </p:spPr>
        <p:txBody>
          <a:bodyPr>
            <a:normAutofit/>
          </a:bodyPr>
          <a:lstStyle/>
          <a:p>
            <a:r>
              <a:rPr lang="en-GB" sz="4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 verb is a word used to describe an action. They describe what someone is doing. </a:t>
            </a:r>
          </a:p>
          <a:p>
            <a:endParaRPr lang="en-GB" sz="4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en-GB" sz="40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6" name="Group 5"/>
          <p:cNvGrpSpPr>
            <a:grpSpLocks/>
          </p:cNvGrpSpPr>
          <p:nvPr/>
        </p:nvGrpSpPr>
        <p:grpSpPr bwMode="auto">
          <a:xfrm>
            <a:off x="9214644" y="2834323"/>
            <a:ext cx="1209516" cy="1643243"/>
            <a:chOff x="3109505" y="2413337"/>
            <a:chExt cx="2744453" cy="2844453"/>
          </a:xfrm>
        </p:grpSpPr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595" b="33517"/>
            <a:stretch>
              <a:fillRect/>
            </a:stretch>
          </p:blipFill>
          <p:spPr bwMode="auto">
            <a:xfrm>
              <a:off x="3109505" y="2588904"/>
              <a:ext cx="2744453" cy="2668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" name="Rounded Rectangle 11"/>
            <p:cNvSpPr/>
            <p:nvPr/>
          </p:nvSpPr>
          <p:spPr>
            <a:xfrm>
              <a:off x="4571964" y="2413337"/>
              <a:ext cx="752322" cy="316310"/>
            </a:xfrm>
            <a:prstGeom prst="roundRect">
              <a:avLst/>
            </a:prstGeom>
            <a:solidFill>
              <a:srgbClr val="EAD5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4211" t="-1067" r="31229" b="92204"/>
            <a:stretch>
              <a:fillRect/>
            </a:stretch>
          </p:blipFill>
          <p:spPr bwMode="auto">
            <a:xfrm>
              <a:off x="4359057" y="3028167"/>
              <a:ext cx="425884" cy="4008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19"/>
          <a:stretch>
            <a:fillRect/>
          </a:stretch>
        </p:blipFill>
        <p:spPr bwMode="auto">
          <a:xfrm>
            <a:off x="7210584" y="4777324"/>
            <a:ext cx="1020597" cy="1281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5937"/>
          <a:stretch>
            <a:fillRect/>
          </a:stretch>
        </p:blipFill>
        <p:spPr bwMode="auto">
          <a:xfrm>
            <a:off x="3382797" y="4725230"/>
            <a:ext cx="1283191" cy="1260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376" y="2970390"/>
            <a:ext cx="1118055" cy="1273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41"/>
          <a:stretch>
            <a:fillRect/>
          </a:stretch>
        </p:blipFill>
        <p:spPr bwMode="auto">
          <a:xfrm>
            <a:off x="5212662" y="3069757"/>
            <a:ext cx="1382003" cy="10855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907376" y="4477566"/>
            <a:ext cx="12930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Jump</a:t>
            </a:r>
            <a:endParaRPr lang="en-GB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337564" y="4472059"/>
            <a:ext cx="12930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Clap</a:t>
            </a:r>
            <a:endParaRPr lang="en-GB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9378436" y="4564708"/>
            <a:ext cx="12930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Sing</a:t>
            </a:r>
            <a:endParaRPr lang="en-GB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074370" y="6049309"/>
            <a:ext cx="12930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Laugh</a:t>
            </a:r>
            <a:endParaRPr lang="en-GB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632941" y="6049309"/>
            <a:ext cx="12930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Cry</a:t>
            </a:r>
            <a:endParaRPr lang="en-GB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6189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431074" y="313509"/>
            <a:ext cx="11377749" cy="621792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Can you spot the verb in this sentence?</a:t>
            </a:r>
            <a:endParaRPr lang="en-GB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5" name="Content Placeholder 2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Tom painted his picture.</a:t>
            </a:r>
          </a:p>
          <a:p>
            <a:endParaRPr lang="en-GB" dirty="0"/>
          </a:p>
          <a:p>
            <a:r>
              <a:rPr lang="en-GB" dirty="0" smtClean="0"/>
              <a:t>Annie brushed her hair.</a:t>
            </a:r>
          </a:p>
          <a:p>
            <a:endParaRPr lang="en-GB" dirty="0"/>
          </a:p>
          <a:p>
            <a:r>
              <a:rPr lang="en-GB" dirty="0" err="1" smtClean="0"/>
              <a:t>Neena</a:t>
            </a:r>
            <a:r>
              <a:rPr lang="en-GB" dirty="0" smtClean="0"/>
              <a:t> swam without arm bands.</a:t>
            </a:r>
          </a:p>
          <a:p>
            <a:endParaRPr lang="en-GB" dirty="0"/>
          </a:p>
          <a:p>
            <a:r>
              <a:rPr lang="en-GB" dirty="0" smtClean="0"/>
              <a:t>Ben rode his bike to school. </a:t>
            </a:r>
            <a:endParaRPr lang="en-GB" dirty="0"/>
          </a:p>
        </p:txBody>
      </p:sp>
      <p:pic>
        <p:nvPicPr>
          <p:cNvPr id="27" name="Picture 26" descr="&lt;strong&gt;Painting&lt;/strong&gt; White Background Images | AWB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2715" y="1690688"/>
            <a:ext cx="1792605" cy="1693829"/>
          </a:xfrm>
          <a:prstGeom prst="rect">
            <a:avLst/>
          </a:prstGeom>
        </p:spPr>
      </p:pic>
      <p:pic>
        <p:nvPicPr>
          <p:cNvPr id="28" name="Picture 27" descr="Joe's Retirement Blog: &lt;strong&gt;Riding&lt;/strong&gt; a &lt;strong&gt;Bike&lt;/strong&gt;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320" y="3774900"/>
            <a:ext cx="2134389" cy="2011680"/>
          </a:xfrm>
          <a:prstGeom prst="rect">
            <a:avLst/>
          </a:prstGeom>
        </p:spPr>
      </p:pic>
      <p:cxnSp>
        <p:nvCxnSpPr>
          <p:cNvPr id="30" name="Straight Connector 29"/>
          <p:cNvCxnSpPr/>
          <p:nvPr/>
        </p:nvCxnSpPr>
        <p:spPr>
          <a:xfrm>
            <a:off x="1805940" y="2377440"/>
            <a:ext cx="1234440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2118360" y="3376897"/>
            <a:ext cx="1234440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>
            <a:off x="2209800" y="4375117"/>
            <a:ext cx="922020" cy="14003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>
            <a:off x="1866900" y="5387339"/>
            <a:ext cx="533400" cy="7621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14900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1074" y="313509"/>
            <a:ext cx="11377749" cy="621792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 have collected these words but can you sort them for me? </a:t>
            </a:r>
            <a:r>
              <a:rPr lang="en-GB" sz="27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(Click once you have worked them out)</a:t>
            </a:r>
            <a:endParaRPr lang="en-GB" sz="27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130136" y="2342868"/>
            <a:ext cx="12930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Jump</a:t>
            </a:r>
            <a:endParaRPr lang="en-GB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475710" y="2342868"/>
            <a:ext cx="12930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Hide</a:t>
            </a:r>
            <a:endParaRPr lang="en-GB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0187608" y="2317821"/>
            <a:ext cx="12930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Shoe</a:t>
            </a:r>
            <a:endParaRPr lang="en-GB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0187608" y="3160859"/>
            <a:ext cx="12930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Laugh</a:t>
            </a:r>
            <a:endParaRPr lang="en-GB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130136" y="3160859"/>
            <a:ext cx="12930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Car</a:t>
            </a:r>
            <a:endParaRPr lang="en-GB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475710" y="3160859"/>
            <a:ext cx="12930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Box</a:t>
            </a:r>
            <a:endParaRPr lang="en-GB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8566393" y="2317821"/>
            <a:ext cx="12930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Walk</a:t>
            </a:r>
            <a:endParaRPr lang="en-GB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8566393" y="3160859"/>
            <a:ext cx="12930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Door</a:t>
            </a:r>
            <a:endParaRPr lang="en-GB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22" name="Picture 21" descr="&lt;strong&gt;stickman&lt;/strong&gt; by Omar2 on Newground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2470" y="1819766"/>
            <a:ext cx="2486552" cy="2092643"/>
          </a:xfrm>
          <a:prstGeom prst="rect">
            <a:avLst/>
          </a:prstGeom>
        </p:spPr>
      </p:pic>
      <p:sp>
        <p:nvSpPr>
          <p:cNvPr id="23" name="Rectangle 22"/>
          <p:cNvSpPr/>
          <p:nvPr/>
        </p:nvSpPr>
        <p:spPr>
          <a:xfrm>
            <a:off x="2659090" y="4136069"/>
            <a:ext cx="2638598" cy="21717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Verbs</a:t>
            </a:r>
          </a:p>
          <a:p>
            <a:pPr algn="ctr"/>
            <a:endParaRPr lang="en-GB" dirty="0"/>
          </a:p>
          <a:p>
            <a:pPr algn="ctr"/>
            <a:endParaRPr lang="en-GB" dirty="0" smtClean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 smtClean="0"/>
          </a:p>
          <a:p>
            <a:pPr algn="ctr"/>
            <a:endParaRPr lang="en-GB" dirty="0"/>
          </a:p>
        </p:txBody>
      </p:sp>
      <p:sp>
        <p:nvSpPr>
          <p:cNvPr id="24" name="Rectangle 23"/>
          <p:cNvSpPr/>
          <p:nvPr/>
        </p:nvSpPr>
        <p:spPr>
          <a:xfrm>
            <a:off x="6574307" y="4114800"/>
            <a:ext cx="2638598" cy="2171700"/>
          </a:xfrm>
          <a:prstGeom prst="rect">
            <a:avLst/>
          </a:prstGeom>
          <a:ln>
            <a:solidFill>
              <a:schemeClr val="accent5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Nouns</a:t>
            </a:r>
          </a:p>
          <a:p>
            <a:pPr algn="ctr"/>
            <a:endParaRPr lang="en-GB" dirty="0"/>
          </a:p>
          <a:p>
            <a:pPr algn="ctr"/>
            <a:endParaRPr lang="en-GB" dirty="0" smtClean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 smtClean="0"/>
          </a:p>
          <a:p>
            <a:pPr algn="ctr"/>
            <a:endParaRPr lang="en-GB" dirty="0"/>
          </a:p>
        </p:txBody>
      </p:sp>
      <p:sp>
        <p:nvSpPr>
          <p:cNvPr id="18" name="TextBox 17"/>
          <p:cNvSpPr txBox="1"/>
          <p:nvPr/>
        </p:nvSpPr>
        <p:spPr>
          <a:xfrm>
            <a:off x="2685365" y="4677430"/>
            <a:ext cx="12930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Jump</a:t>
            </a:r>
            <a:endParaRPr lang="en-GB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2711640" y="5200650"/>
            <a:ext cx="12930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Hide</a:t>
            </a:r>
            <a:endParaRPr lang="en-GB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812934" y="5424310"/>
            <a:ext cx="12930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Laugh</a:t>
            </a:r>
            <a:endParaRPr lang="en-GB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768734" y="4748660"/>
            <a:ext cx="12930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Walk</a:t>
            </a:r>
            <a:endParaRPr lang="en-GB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7919881" y="4662948"/>
            <a:ext cx="12930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Shoe</a:t>
            </a:r>
            <a:endParaRPr lang="en-GB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7972431" y="5424310"/>
            <a:ext cx="12930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Car</a:t>
            </a:r>
            <a:endParaRPr lang="en-GB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6879192" y="4662948"/>
            <a:ext cx="12930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Box</a:t>
            </a:r>
            <a:endParaRPr lang="en-GB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626857" y="5407046"/>
            <a:ext cx="12930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Door</a:t>
            </a:r>
            <a:endParaRPr lang="en-GB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96527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5" grpId="0"/>
      <p:bldP spid="26" grpId="0"/>
      <p:bldP spid="27" grpId="0"/>
      <p:bldP spid="28" grpId="0"/>
      <p:bldP spid="29" grpId="0"/>
      <p:bldP spid="30" grpId="0"/>
      <p:bldP spid="3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1074" y="313509"/>
            <a:ext cx="11377749" cy="621792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Challenge: </a:t>
            </a:r>
            <a:endParaRPr lang="en-GB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Can you create your own sentence using a noun and a verb.</a:t>
            </a:r>
          </a:p>
          <a:p>
            <a:endParaRPr lang="en-GB" dirty="0"/>
          </a:p>
          <a:p>
            <a:r>
              <a:rPr lang="en-GB" dirty="0" smtClean="0"/>
              <a:t>Do not forget to use your full stops and capital letters. </a:t>
            </a:r>
          </a:p>
          <a:p>
            <a:endParaRPr lang="en-GB" dirty="0"/>
          </a:p>
          <a:p>
            <a:r>
              <a:rPr lang="en-GB" dirty="0" smtClean="0"/>
              <a:t>Here is an image if you cannot think of any ideas.</a:t>
            </a:r>
            <a:endParaRPr lang="en-GB" dirty="0"/>
          </a:p>
        </p:txBody>
      </p:sp>
      <p:pic>
        <p:nvPicPr>
          <p:cNvPr id="1026" name="Picture 2" descr="https://www.literacyshed.com/uploads/1/2/5/7/12572836/6005456_orig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0942" y="4368595"/>
            <a:ext cx="3710370" cy="2085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7273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</TotalTime>
  <Words>276</Words>
  <Application>Microsoft Office PowerPoint</Application>
  <PresentationFormat>Widescreen</PresentationFormat>
  <Paragraphs>73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Tahoma</vt:lpstr>
      <vt:lpstr>Office Theme</vt:lpstr>
      <vt:lpstr>We are going to be learning all about nouns, verbs and adjectives. </vt:lpstr>
      <vt:lpstr>Game of Scattergories – nouns starting with the letter B.</vt:lpstr>
      <vt:lpstr>Watch this video about nouns.</vt:lpstr>
      <vt:lpstr>In a nutshell</vt:lpstr>
      <vt:lpstr>Watch this video all about verbs.  </vt:lpstr>
      <vt:lpstr>In a nutshell</vt:lpstr>
      <vt:lpstr>Can you spot the verb in this sentence?</vt:lpstr>
      <vt:lpstr>I have collected these words but can you sort them for me? (Click once you have worked them out)</vt:lpstr>
      <vt:lpstr>Challenge: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 are going to be learning all about nouns, verbs and adjectives.</dc:title>
  <dc:creator>Brad Phillips</dc:creator>
  <cp:lastModifiedBy>Brad Phillips</cp:lastModifiedBy>
  <cp:revision>5</cp:revision>
  <dcterms:created xsi:type="dcterms:W3CDTF">2021-01-28T12:45:15Z</dcterms:created>
  <dcterms:modified xsi:type="dcterms:W3CDTF">2021-01-28T13:29:30Z</dcterms:modified>
</cp:coreProperties>
</file>