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6" r:id="rId6"/>
    <p:sldId id="259" r:id="rId7"/>
    <p:sldId id="268" r:id="rId8"/>
    <p:sldId id="261" r:id="rId9"/>
    <p:sldId id="262" r:id="rId10"/>
    <p:sldId id="263" r:id="rId11"/>
    <p:sldId id="264" r:id="rId12"/>
    <p:sldId id="265" r:id="rId13"/>
    <p:sldId id="270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725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650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6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891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134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66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52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40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751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880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609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AA312-F170-4859-A33A-D5AC21242BD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BD7-029A-486E-AF6B-0A76B8C304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118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7kgQNRQjIU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topics/z849q6f/articles/z7w8pg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849q6f/articles/z7w8pg8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XOqxrfiBr0w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meo.com/93022030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849q6f/articles/z7w8pg8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5143"/>
            <a:ext cx="12179066" cy="54428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7533" y="0"/>
            <a:ext cx="9144000" cy="8794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Rivers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4332" y="879475"/>
            <a:ext cx="9144000" cy="578076"/>
          </a:xfrm>
        </p:spPr>
        <p:txBody>
          <a:bodyPr/>
          <a:lstStyle/>
          <a:p>
            <a:r>
              <a:rPr lang="en-GB" dirty="0" smtClean="0"/>
              <a:t>Lesson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435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I am learning about the features of a river.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Task 1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Draw a mind map or list everything you know about rivers</a:t>
            </a:r>
          </a:p>
          <a:p>
            <a:pPr marL="0" indent="0" algn="ctr">
              <a:buNone/>
            </a:pPr>
            <a:r>
              <a:rPr lang="en-GB" dirty="0" smtClean="0"/>
              <a:t>(think about….the names of rivers you know, the features of rivers, how they are made, why they are important, what are they used for).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Extension - what synonyms can you think of for the word river?</a:t>
            </a:r>
          </a:p>
          <a:p>
            <a:pPr marL="0" indent="0" algn="ctr">
              <a:buNone/>
            </a:pPr>
            <a:r>
              <a:rPr lang="en-GB" dirty="0" smtClean="0"/>
              <a:t>(top tip – you use an online thesaurus to help)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3926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river?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Play this video - </a:t>
            </a:r>
            <a:r>
              <a:rPr lang="en-GB" dirty="0" smtClean="0">
                <a:hlinkClick r:id="rId2"/>
              </a:rPr>
              <a:t>https://www.youtube.com/watch?v=7kgQNRQjIUU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Task 2 – As you watch the video:</a:t>
            </a:r>
          </a:p>
          <a:p>
            <a:pPr marL="457200" lvl="1" indent="0">
              <a:buNone/>
            </a:pPr>
            <a:r>
              <a:rPr lang="en-GB" dirty="0" smtClean="0"/>
              <a:t>Write up to 3 things that you knew already</a:t>
            </a:r>
          </a:p>
          <a:p>
            <a:pPr marL="457200" lvl="1" indent="0">
              <a:buNone/>
            </a:pPr>
            <a:r>
              <a:rPr lang="en-GB" dirty="0" smtClean="0"/>
              <a:t>Write up to 3 things that you found out</a:t>
            </a:r>
          </a:p>
          <a:p>
            <a:pPr marL="457200" lvl="1" indent="0">
              <a:buNone/>
            </a:pPr>
            <a:r>
              <a:rPr lang="en-GB" dirty="0" smtClean="0"/>
              <a:t>Write 1 thing that surprised you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Extension – Write a question about rivers that you want to find the answer to.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2382" y="100216"/>
            <a:ext cx="3261904" cy="1725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38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" y="161925"/>
            <a:ext cx="107061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93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214463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Watch this video on BBC </a:t>
            </a:r>
            <a:r>
              <a:rPr lang="en-GB" dirty="0" err="1" smtClean="0"/>
              <a:t>Bitesize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Add to your list of things that you’ve found out about rivers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678564" y="1690688"/>
            <a:ext cx="6796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https://www.bbc.co.uk/bitesize/topics/z849q6f/articles/z7w8pg8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349" y="2337019"/>
            <a:ext cx="7387999" cy="414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06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400" y="69624"/>
            <a:ext cx="9364435" cy="678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90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214463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Watch this video on BBC </a:t>
            </a:r>
            <a:r>
              <a:rPr lang="en-GB" dirty="0" err="1" smtClean="0"/>
              <a:t>Bitesize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can you identify the difference courses of the river?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5886" y="2229122"/>
            <a:ext cx="6521359" cy="42432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78564" y="1690688"/>
            <a:ext cx="6796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https://www.bbc.co.uk/bitesize/topics/z849q6f/articles/z7w8pg8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8142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6029"/>
          </a:xfrm>
        </p:spPr>
        <p:txBody>
          <a:bodyPr/>
          <a:lstStyle/>
          <a:p>
            <a:r>
              <a:rPr lang="en-GB" dirty="0" smtClean="0"/>
              <a:t>A river’s upper course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694" y="1436098"/>
            <a:ext cx="3766049" cy="24964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8786" y="1429455"/>
            <a:ext cx="3714559" cy="25030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4085" y="1429455"/>
            <a:ext cx="3776352" cy="25030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694" y="4097791"/>
            <a:ext cx="3733352" cy="24728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87333" y="5104726"/>
            <a:ext cx="6932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Task 3 – Discuss or write</a:t>
            </a:r>
          </a:p>
          <a:p>
            <a:r>
              <a:rPr lang="en-GB" sz="2400" dirty="0" smtClean="0"/>
              <a:t>How would you describe the river here?</a:t>
            </a:r>
            <a:endParaRPr lang="en-GB" sz="2400" dirty="0"/>
          </a:p>
        </p:txBody>
      </p:sp>
      <p:sp>
        <p:nvSpPr>
          <p:cNvPr id="9" name="Rectangle 8"/>
          <p:cNvSpPr/>
          <p:nvPr/>
        </p:nvSpPr>
        <p:spPr>
          <a:xfrm>
            <a:off x="4438786" y="4181396"/>
            <a:ext cx="38370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Play video to see a river’s upper course</a:t>
            </a:r>
            <a:br>
              <a:rPr lang="en-GB" dirty="0" smtClean="0"/>
            </a:br>
            <a:r>
              <a:rPr lang="en-GB" dirty="0" smtClean="0">
                <a:hlinkClick r:id="rId6"/>
              </a:rPr>
              <a:t>https://youtu.be/XOqxrfiBr0w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328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6029"/>
          </a:xfrm>
        </p:spPr>
        <p:txBody>
          <a:bodyPr/>
          <a:lstStyle/>
          <a:p>
            <a:r>
              <a:rPr lang="en-GB" dirty="0" smtClean="0"/>
              <a:t>A river’s middle course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4681" y="1321523"/>
            <a:ext cx="3558267" cy="23651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835" y="1321524"/>
            <a:ext cx="4363939" cy="236513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445622" y="5343116"/>
            <a:ext cx="6932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Task 3 – </a:t>
            </a:r>
            <a:r>
              <a:rPr lang="en-GB" sz="2400" i="1" dirty="0" smtClean="0"/>
              <a:t>Discuss or write</a:t>
            </a:r>
          </a:p>
          <a:p>
            <a:r>
              <a:rPr lang="en-GB" sz="2400" dirty="0" smtClean="0"/>
              <a:t>How would you describe the river here?</a:t>
            </a:r>
            <a:endParaRPr lang="en-GB" sz="2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00" y="1295695"/>
            <a:ext cx="3492137" cy="239096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445622" y="3911203"/>
            <a:ext cx="392517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Play video to see a river’s middle course</a:t>
            </a:r>
            <a:br>
              <a:rPr lang="en-GB" dirty="0" smtClean="0"/>
            </a:br>
            <a:r>
              <a:rPr lang="en-GB" dirty="0" smtClean="0">
                <a:hlinkClick r:id="rId5"/>
              </a:rPr>
              <a:t>https://vimeo.com/93022030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2389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6029"/>
          </a:xfrm>
        </p:spPr>
        <p:txBody>
          <a:bodyPr/>
          <a:lstStyle/>
          <a:p>
            <a:r>
              <a:rPr lang="en-GB" dirty="0" smtClean="0"/>
              <a:t>A river’s lower course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727293" y="5279113"/>
            <a:ext cx="6932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Task 3 – </a:t>
            </a:r>
            <a:r>
              <a:rPr lang="en-GB" sz="2400" i="1" dirty="0" smtClean="0"/>
              <a:t>Discuss or write</a:t>
            </a:r>
          </a:p>
          <a:p>
            <a:r>
              <a:rPr lang="en-GB" sz="2400" dirty="0" smtClean="0"/>
              <a:t>How would you describe the river here?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170" y="1191713"/>
            <a:ext cx="3950205" cy="25644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252" y="1191713"/>
            <a:ext cx="3863505" cy="25644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305" y="1191713"/>
            <a:ext cx="3866261" cy="25644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170" y="3943350"/>
            <a:ext cx="3950205" cy="267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783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210" y="0"/>
            <a:ext cx="9422539" cy="69204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33005" y="304800"/>
            <a:ext cx="1197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Task 4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42610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2298" y="289775"/>
            <a:ext cx="9120868" cy="68632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68136" y="731520"/>
            <a:ext cx="16372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Task 4 - answers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2677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Challenge: </a:t>
            </a:r>
            <a:r>
              <a:rPr lang="en-GB" dirty="0" smtClean="0"/>
              <a:t>How much do you remember?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9564"/>
          </a:xfrm>
        </p:spPr>
        <p:txBody>
          <a:bodyPr/>
          <a:lstStyle/>
          <a:p>
            <a:r>
              <a:rPr lang="en-GB" dirty="0" smtClean="0"/>
              <a:t>Answer the questions in the quiz from the BBC </a:t>
            </a:r>
            <a:r>
              <a:rPr lang="en-GB" dirty="0" err="1" smtClean="0"/>
              <a:t>Bitesize</a:t>
            </a:r>
            <a:r>
              <a:rPr lang="en-GB" dirty="0" smtClean="0"/>
              <a:t> website.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786" y="2971520"/>
            <a:ext cx="7658100" cy="34377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26080" y="2325189"/>
            <a:ext cx="66098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https://www.bbc.co.uk/bitesize/topics/z849q6f/articles/z7w8pg8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908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6: Draw and label your own river and include as many features as you can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321731" cy="435133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Your river MUST have:</a:t>
            </a:r>
          </a:p>
          <a:p>
            <a:pPr lvl="1"/>
            <a:r>
              <a:rPr lang="en-GB" dirty="0" smtClean="0"/>
              <a:t>an upper, middle and lower course.</a:t>
            </a:r>
          </a:p>
          <a:p>
            <a:pPr lvl="1"/>
            <a:r>
              <a:rPr lang="en-GB" dirty="0" smtClean="0"/>
              <a:t>Source</a:t>
            </a:r>
          </a:p>
          <a:p>
            <a:pPr lvl="1"/>
            <a:endParaRPr lang="en-GB" dirty="0"/>
          </a:p>
          <a:p>
            <a:r>
              <a:rPr lang="en-GB" dirty="0" smtClean="0"/>
              <a:t>Your river can include:</a:t>
            </a:r>
          </a:p>
          <a:p>
            <a:pPr lvl="1"/>
            <a:r>
              <a:rPr lang="en-GB" dirty="0" smtClean="0"/>
              <a:t>Tributary &amp; confluence (smaller rivers and streams that join your river</a:t>
            </a:r>
          </a:p>
          <a:p>
            <a:pPr lvl="1"/>
            <a:r>
              <a:rPr lang="en-GB" dirty="0" smtClean="0"/>
              <a:t>Waterfalls, channels, valleys, gorges</a:t>
            </a:r>
          </a:p>
          <a:p>
            <a:pPr lvl="1"/>
            <a:r>
              <a:rPr lang="en-GB" dirty="0" smtClean="0"/>
              <a:t>Rapids</a:t>
            </a:r>
          </a:p>
          <a:p>
            <a:pPr lvl="1"/>
            <a:r>
              <a:rPr lang="en-GB" dirty="0" smtClean="0"/>
              <a:t>Meanders</a:t>
            </a:r>
          </a:p>
          <a:p>
            <a:pPr lvl="1"/>
            <a:r>
              <a:rPr lang="en-GB" dirty="0" smtClean="0"/>
              <a:t>Delta, estuary </a:t>
            </a:r>
          </a:p>
          <a:p>
            <a:pPr lvl="1"/>
            <a:endParaRPr lang="en-GB" dirty="0" smtClean="0"/>
          </a:p>
          <a:p>
            <a:pPr marL="457200" lvl="1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2.1 River Features - GEOGRAPHY FOR 2021 &amp; BEY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931" y="2164851"/>
            <a:ext cx="3867785" cy="252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48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323</Words>
  <Application>Microsoft Office PowerPoint</Application>
  <PresentationFormat>Widescreen</PresentationFormat>
  <Paragraphs>53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Rivers</vt:lpstr>
      <vt:lpstr>LO: I am learning about the features of a river.</vt:lpstr>
      <vt:lpstr>What is a river?</vt:lpstr>
      <vt:lpstr>PowerPoint Presentation</vt:lpstr>
      <vt:lpstr>Watch this video on BBC Bitesize  Add to your list of things that you’ve found out about rivers</vt:lpstr>
      <vt:lpstr>PowerPoint Presentation</vt:lpstr>
      <vt:lpstr>Watch this video on BBC Bitesize  can you identify the difference courses of the river?</vt:lpstr>
      <vt:lpstr>A river’s upper course </vt:lpstr>
      <vt:lpstr>A river’s middle course </vt:lpstr>
      <vt:lpstr>A river’s lower course </vt:lpstr>
      <vt:lpstr>PowerPoint Presentation</vt:lpstr>
      <vt:lpstr>PowerPoint Presentation</vt:lpstr>
      <vt:lpstr>Challenge: How much do you remember?</vt:lpstr>
      <vt:lpstr>Task 6: Draw and label your own river and include as many features as you can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Rivers</dc:title>
  <dc:creator>Lloyd Viney</dc:creator>
  <cp:lastModifiedBy>Rachel Woods</cp:lastModifiedBy>
  <cp:revision>14</cp:revision>
  <dcterms:created xsi:type="dcterms:W3CDTF">2021-01-06T10:14:19Z</dcterms:created>
  <dcterms:modified xsi:type="dcterms:W3CDTF">2021-01-08T14:51:55Z</dcterms:modified>
</cp:coreProperties>
</file>