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52" r:id="rId1"/>
  </p:sldMasterIdLst>
  <p:notesMasterIdLst>
    <p:notesMasterId r:id="rId17"/>
  </p:notesMasterIdLst>
  <p:handoutMasterIdLst>
    <p:handoutMasterId r:id="rId18"/>
  </p:handoutMasterIdLst>
  <p:sldIdLst>
    <p:sldId id="281" r:id="rId2"/>
    <p:sldId id="259" r:id="rId3"/>
    <p:sldId id="294" r:id="rId4"/>
    <p:sldId id="302" r:id="rId5"/>
    <p:sldId id="295" r:id="rId6"/>
    <p:sldId id="290" r:id="rId7"/>
    <p:sldId id="296" r:id="rId8"/>
    <p:sldId id="297" r:id="rId9"/>
    <p:sldId id="298" r:id="rId10"/>
    <p:sldId id="299" r:id="rId11"/>
    <p:sldId id="291" r:id="rId12"/>
    <p:sldId id="278" r:id="rId13"/>
    <p:sldId id="303" r:id="rId14"/>
    <p:sldId id="292" r:id="rId15"/>
    <p:sldId id="300" r:id="rId16"/>
  </p:sldIdLst>
  <p:sldSz cx="12192000" cy="6858000"/>
  <p:notesSz cx="6858000" cy="9144000"/>
  <p:defaultTextStyle>
    <a:defPPr>
      <a:defRPr lang="en-GB"/>
    </a:defPPr>
    <a:lvl1pPr algn="l" rtl="0" eaLnBrk="0" fontAlgn="base" hangingPunct="0">
      <a:spcBef>
        <a:spcPct val="0"/>
      </a:spcBef>
      <a:spcAft>
        <a:spcPct val="0"/>
      </a:spcAft>
      <a:defRPr kern="1200">
        <a:solidFill>
          <a:schemeClr val="tx1"/>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ED0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93"/>
    <p:restoredTop sz="95827"/>
  </p:normalViewPr>
  <p:slideViewPr>
    <p:cSldViewPr snapToGrid="0" snapToObjects="1">
      <p:cViewPr varScale="1">
        <p:scale>
          <a:sx n="83" d="100"/>
          <a:sy n="83" d="100"/>
        </p:scale>
        <p:origin x="749"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smtClean="0">
                <a:latin typeface="+mn-lt"/>
              </a:defRPr>
            </a:lvl1pPr>
          </a:lstStyle>
          <a:p>
            <a:pPr>
              <a:defRPr/>
            </a:pPr>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F95A54EE-9E4F-D149-A049-6736BEDD1902}" type="datetimeFigureOut">
              <a:rPr lang="en-GB"/>
              <a:pPr>
                <a:defRPr/>
              </a:pPr>
              <a:t>08/01/2021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smtClean="0">
                <a:latin typeface="+mn-lt"/>
              </a:defRPr>
            </a:lvl1pPr>
          </a:lstStyle>
          <a:p>
            <a:pPr>
              <a:defRPr/>
            </a:pPr>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E5313BFE-CD2D-6A46-A909-59C865217BEC}" type="slidenum">
              <a:rPr lang="en-GB"/>
              <a:pPr>
                <a:defRPr/>
              </a:pPr>
              <a:t>‹#›</a:t>
            </a:fld>
            <a:endParaRPr lang="en-GB"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smtClean="0">
                <a:latin typeface="+mn-lt"/>
              </a:defRPr>
            </a:lvl1pPr>
          </a:lstStyle>
          <a:p>
            <a:pPr>
              <a:defRPr/>
            </a:pPr>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9DACDA2C-E36A-F24B-9717-DE723B881DA0}" type="datetimeFigureOut">
              <a:rPr lang="en-GB"/>
              <a:pPr>
                <a:defRPr/>
              </a:pPr>
              <a:t>08/01/2021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x-none"/>
              <a:t>Click to edit Master text styles</a:t>
            </a:r>
          </a:p>
          <a:p>
            <a:pPr lvl="1"/>
            <a:r>
              <a:rPr lang="en-GB" altLang="x-none"/>
              <a:t>Second level</a:t>
            </a:r>
          </a:p>
          <a:p>
            <a:pPr lvl="2"/>
            <a:r>
              <a:rPr lang="en-GB" altLang="x-none"/>
              <a:t>Third level</a:t>
            </a:r>
          </a:p>
          <a:p>
            <a:pPr lvl="3"/>
            <a:r>
              <a:rPr lang="en-GB" altLang="x-none"/>
              <a:t>Fourth level</a:t>
            </a:r>
          </a:p>
          <a:p>
            <a:pPr lvl="4"/>
            <a:r>
              <a:rPr lang="en-GB" altLang="x-none"/>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smtClean="0">
                <a:latin typeface="+mn-lt"/>
              </a:defRPr>
            </a:lvl1pPr>
          </a:lstStyle>
          <a:p>
            <a:pPr>
              <a:defRPr/>
            </a:pPr>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C7F874E2-C258-B54B-8C82-F68B0957D994}"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descr="Celestia-R1---OverlayTitle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962399" y="1964267"/>
            <a:ext cx="7197726" cy="2421464"/>
          </a:xfrm>
        </p:spPr>
        <p:txBody>
          <a:bodyPr anchor="b"/>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Date Placeholder 3"/>
          <p:cNvSpPr>
            <a:spLocks noGrp="1"/>
          </p:cNvSpPr>
          <p:nvPr>
            <p:ph type="dt" sz="half" idx="10"/>
          </p:nvPr>
        </p:nvSpPr>
        <p:spPr>
          <a:xfrm>
            <a:off x="8932863" y="5870575"/>
            <a:ext cx="1600200" cy="377825"/>
          </a:xfrm>
        </p:spPr>
        <p:txBody>
          <a:bodyPr/>
          <a:lstStyle>
            <a:lvl1pPr>
              <a:defRPr/>
            </a:lvl1pPr>
          </a:lstStyle>
          <a:p>
            <a:pPr>
              <a:defRPr/>
            </a:pPr>
            <a:fld id="{1D975DAA-2D99-7F43-8AB7-C12E96F2EA9A}" type="datetimeFigureOut">
              <a:rPr lang="en-GB"/>
              <a:pPr>
                <a:defRPr/>
              </a:pPr>
              <a:t>08/01/2021</a:t>
            </a:fld>
            <a:endParaRPr lang="en-GB" dirty="0"/>
          </a:p>
        </p:txBody>
      </p:sp>
      <p:sp>
        <p:nvSpPr>
          <p:cNvPr id="6" name="Footer Placeholder 4"/>
          <p:cNvSpPr>
            <a:spLocks noGrp="1"/>
          </p:cNvSpPr>
          <p:nvPr>
            <p:ph type="ftr" sz="quarter" idx="11"/>
          </p:nvPr>
        </p:nvSpPr>
        <p:spPr>
          <a:xfrm>
            <a:off x="3962400" y="5870575"/>
            <a:ext cx="4894263" cy="377825"/>
          </a:xfrm>
        </p:spPr>
        <p:txBody>
          <a:bodyPr/>
          <a:lstStyle>
            <a:lvl1pPr>
              <a:defRPr/>
            </a:lvl1pPr>
          </a:lstStyle>
          <a:p>
            <a:pPr>
              <a:defRPr/>
            </a:pPr>
            <a:endParaRPr lang="en-GB" dirty="0"/>
          </a:p>
        </p:txBody>
      </p:sp>
      <p:sp>
        <p:nvSpPr>
          <p:cNvPr id="7" name="Slide Number Placeholder 5"/>
          <p:cNvSpPr>
            <a:spLocks noGrp="1"/>
          </p:cNvSpPr>
          <p:nvPr>
            <p:ph type="sldNum" sz="quarter" idx="12"/>
          </p:nvPr>
        </p:nvSpPr>
        <p:spPr>
          <a:xfrm>
            <a:off x="10609263" y="5870575"/>
            <a:ext cx="550862" cy="377825"/>
          </a:xfrm>
        </p:spPr>
        <p:txBody>
          <a:bodyPr/>
          <a:lstStyle>
            <a:lvl1pPr>
              <a:defRPr/>
            </a:lvl1pPr>
          </a:lstStyle>
          <a:p>
            <a:pPr>
              <a:defRPr/>
            </a:pPr>
            <a:fld id="{3F33056F-96A8-0744-9F7F-36CD429176C9}" type="slidenum">
              <a:rPr lang="en-GB"/>
              <a:pPr>
                <a:defRPr/>
              </a:pPr>
              <a:t>‹#›</a:t>
            </a:fld>
            <a:endParaRPr lang="en-GB" dirty="0"/>
          </a:p>
        </p:txBody>
      </p:sp>
    </p:spTree>
    <p:extLst>
      <p:ext uri="{BB962C8B-B14F-4D97-AF65-F5344CB8AC3E}">
        <p14:creationId xmlns:p14="http://schemas.microsoft.com/office/powerpoint/2010/main" val="52812103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572D90C-8231-BA4A-9206-5316E7FE2BA5}" type="datetimeFigureOut">
              <a:rPr lang="en-GB"/>
              <a:pPr>
                <a:defRPr/>
              </a:pPr>
              <a:t>08/01/2021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C5C89C90-A635-1F41-8149-CF0714793CEE}" type="slidenum">
              <a:rPr lang="en-GB"/>
              <a:pPr>
                <a:defRPr/>
              </a:pPr>
              <a:t>‹#›</a:t>
            </a:fld>
            <a:endParaRPr lang="en-GB" dirty="0"/>
          </a:p>
        </p:txBody>
      </p:sp>
    </p:spTree>
    <p:extLst>
      <p:ext uri="{BB962C8B-B14F-4D97-AF65-F5344CB8AC3E}">
        <p14:creationId xmlns:p14="http://schemas.microsoft.com/office/powerpoint/2010/main" val="580254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EFAAE3D-2816-D142-81D1-E2823F1B57BF}" type="datetimeFigureOut">
              <a:rPr lang="en-GB"/>
              <a:pPr>
                <a:defRPr/>
              </a:pPr>
              <a:t>08/01/2021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28E00F12-FB90-1647-AB2C-54BDA56B8341}" type="slidenum">
              <a:rPr lang="en-GB"/>
              <a:pPr>
                <a:defRPr/>
              </a:pPr>
              <a:t>‹#›</a:t>
            </a:fld>
            <a:endParaRPr lang="en-GB" dirty="0"/>
          </a:p>
        </p:txBody>
      </p:sp>
    </p:spTree>
    <p:extLst>
      <p:ext uri="{BB962C8B-B14F-4D97-AF65-F5344CB8AC3E}">
        <p14:creationId xmlns:p14="http://schemas.microsoft.com/office/powerpoint/2010/main" val="621972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E82200A7-2F0F-1F4D-B879-2FA25D12B020}" type="datetimeFigureOut">
              <a:rPr lang="en-GB"/>
              <a:pPr>
                <a:defRPr/>
              </a:pPr>
              <a:t>08/01/2021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52E6BAB5-4290-1E4B-A041-EF56F9EC4728}" type="slidenum">
              <a:rPr lang="en-GB"/>
              <a:pPr>
                <a:defRPr/>
              </a:pPr>
              <a:t>‹#›</a:t>
            </a:fld>
            <a:endParaRPr lang="en-GB" dirty="0"/>
          </a:p>
        </p:txBody>
      </p:sp>
    </p:spTree>
    <p:extLst>
      <p:ext uri="{BB962C8B-B14F-4D97-AF65-F5344CB8AC3E}">
        <p14:creationId xmlns:p14="http://schemas.microsoft.com/office/powerpoint/2010/main" val="1689485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50136445-4D85-7242-B4E8-DDDC7306DA91}" type="datetimeFigureOut">
              <a:rPr lang="en-GB"/>
              <a:pPr>
                <a:defRPr/>
              </a:pPr>
              <a:t>08/01/2021</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574A9440-296F-7544-B6DC-81168D38469E}" type="slidenum">
              <a:rPr lang="en-GB"/>
              <a:pPr>
                <a:defRPr/>
              </a:pPr>
              <a:t>‹#›</a:t>
            </a:fld>
            <a:endParaRPr lang="en-GB" dirty="0"/>
          </a:p>
        </p:txBody>
      </p:sp>
    </p:spTree>
    <p:extLst>
      <p:ext uri="{BB962C8B-B14F-4D97-AF65-F5344CB8AC3E}">
        <p14:creationId xmlns:p14="http://schemas.microsoft.com/office/powerpoint/2010/main" val="389484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96566BA5-EA1F-C345-8219-1C52372F4FB9}" type="datetimeFigureOut">
              <a:rPr lang="en-GB"/>
              <a:pPr>
                <a:defRPr/>
              </a:pPr>
              <a:t>08/01/2021</a:t>
            </a:fld>
            <a:endParaRPr lang="en-GB" dirty="0"/>
          </a:p>
        </p:txBody>
      </p:sp>
      <p:sp>
        <p:nvSpPr>
          <p:cNvPr id="5" name="Footer Placeholder 3"/>
          <p:cNvSpPr>
            <a:spLocks noGrp="1"/>
          </p:cNvSpPr>
          <p:nvPr>
            <p:ph type="ftr" sz="quarter" idx="11"/>
          </p:nvPr>
        </p:nvSpPr>
        <p:spPr/>
        <p:txBody>
          <a:bodyPr/>
          <a:lstStyle>
            <a:lvl1pPr>
              <a:defRPr/>
            </a:lvl1pPr>
          </a:lstStyle>
          <a:p>
            <a:pPr>
              <a:defRPr/>
            </a:pPr>
            <a:endParaRPr lang="en-GB" dirty="0"/>
          </a:p>
        </p:txBody>
      </p:sp>
      <p:sp>
        <p:nvSpPr>
          <p:cNvPr id="6" name="Slide Number Placeholder 4"/>
          <p:cNvSpPr>
            <a:spLocks noGrp="1"/>
          </p:cNvSpPr>
          <p:nvPr>
            <p:ph type="sldNum" sz="quarter" idx="12"/>
          </p:nvPr>
        </p:nvSpPr>
        <p:spPr/>
        <p:txBody>
          <a:bodyPr/>
          <a:lstStyle>
            <a:lvl1pPr>
              <a:defRPr/>
            </a:lvl1pPr>
          </a:lstStyle>
          <a:p>
            <a:pPr>
              <a:defRPr/>
            </a:pPr>
            <a:fld id="{FE3DB259-9046-8F4C-9859-B35FE6AB8652}" type="slidenum">
              <a:rPr lang="en-GB"/>
              <a:pPr>
                <a:defRPr/>
              </a:pPr>
              <a:t>‹#›</a:t>
            </a:fld>
            <a:endParaRPr lang="en-GB" dirty="0"/>
          </a:p>
        </p:txBody>
      </p:sp>
    </p:spTree>
    <p:extLst>
      <p:ext uri="{BB962C8B-B14F-4D97-AF65-F5344CB8AC3E}">
        <p14:creationId xmlns:p14="http://schemas.microsoft.com/office/powerpoint/2010/main" val="1158992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58AE8061-0EA1-0740-95ED-615EC7F417D9}" type="datetimeFigureOut">
              <a:rPr lang="en-GB"/>
              <a:pPr>
                <a:defRPr/>
              </a:pPr>
              <a:t>08/01/2021</a:t>
            </a:fld>
            <a:endParaRPr lang="en-GB" dirty="0"/>
          </a:p>
        </p:txBody>
      </p:sp>
      <p:sp>
        <p:nvSpPr>
          <p:cNvPr id="4" name="Footer Placeholder 2"/>
          <p:cNvSpPr>
            <a:spLocks noGrp="1"/>
          </p:cNvSpPr>
          <p:nvPr>
            <p:ph type="ftr" sz="quarter" idx="11"/>
          </p:nvPr>
        </p:nvSpPr>
        <p:spPr/>
        <p:txBody>
          <a:bodyPr/>
          <a:lstStyle>
            <a:lvl1pPr>
              <a:defRPr/>
            </a:lvl1pPr>
          </a:lstStyle>
          <a:p>
            <a:pPr>
              <a:defRPr/>
            </a:pPr>
            <a:endParaRPr lang="en-GB" dirty="0"/>
          </a:p>
        </p:txBody>
      </p:sp>
      <p:sp>
        <p:nvSpPr>
          <p:cNvPr id="5" name="Slide Number Placeholder 3"/>
          <p:cNvSpPr>
            <a:spLocks noGrp="1"/>
          </p:cNvSpPr>
          <p:nvPr>
            <p:ph type="sldNum" sz="quarter" idx="12"/>
          </p:nvPr>
        </p:nvSpPr>
        <p:spPr/>
        <p:txBody>
          <a:bodyPr/>
          <a:lstStyle>
            <a:lvl1pPr>
              <a:defRPr/>
            </a:lvl1pPr>
          </a:lstStyle>
          <a:p>
            <a:pPr>
              <a:defRPr/>
            </a:pPr>
            <a:fld id="{6A5F8B39-890B-F24B-9600-011C6CE32314}" type="slidenum">
              <a:rPr lang="en-GB"/>
              <a:pPr>
                <a:defRPr/>
              </a:pPr>
              <a:t>‹#›</a:t>
            </a:fld>
            <a:endParaRPr lang="en-GB" dirty="0"/>
          </a:p>
        </p:txBody>
      </p:sp>
    </p:spTree>
    <p:extLst>
      <p:ext uri="{BB962C8B-B14F-4D97-AF65-F5344CB8AC3E}">
        <p14:creationId xmlns:p14="http://schemas.microsoft.com/office/powerpoint/2010/main" val="151426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2074333"/>
            <a:ext cx="3680885" cy="13716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67A2236E-3243-4446-A774-76E268E265C9}" type="datetimeFigureOut">
              <a:rPr lang="en-GB"/>
              <a:pPr>
                <a:defRPr/>
              </a:pPr>
              <a:t>08/01/2021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1142D60E-F928-7742-9898-16F0F3D340E7}" type="slidenum">
              <a:rPr lang="en-GB"/>
              <a:pPr>
                <a:defRPr/>
              </a:pPr>
              <a:t>‹#›</a:t>
            </a:fld>
            <a:endParaRPr lang="en-GB" dirty="0"/>
          </a:p>
        </p:txBody>
      </p:sp>
    </p:spTree>
    <p:extLst>
      <p:ext uri="{BB962C8B-B14F-4D97-AF65-F5344CB8AC3E}">
        <p14:creationId xmlns:p14="http://schemas.microsoft.com/office/powerpoint/2010/main" val="495021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1600200"/>
            <a:ext cx="6164653" cy="1371600"/>
          </a:xfrm>
        </p:spPr>
        <p:txBody>
          <a:bodyPr anchor="b"/>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Drag picture to placeholder or click icon to add</a:t>
            </a:r>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58A797E7-92D5-7A40-833C-15827DBBE28D}" type="datetimeFigureOut">
              <a:rPr lang="en-GB"/>
              <a:pPr>
                <a:defRPr/>
              </a:pPr>
              <a:t>08/01/2021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7C91086C-6887-9542-AE2C-6563C4CBBAAA}" type="slidenum">
              <a:rPr lang="en-GB"/>
              <a:pPr>
                <a:defRPr/>
              </a:pPr>
              <a:t>‹#›</a:t>
            </a:fld>
            <a:endParaRPr lang="en-GB" dirty="0"/>
          </a:p>
        </p:txBody>
      </p:sp>
    </p:spTree>
    <p:extLst>
      <p:ext uri="{BB962C8B-B14F-4D97-AF65-F5344CB8AC3E}">
        <p14:creationId xmlns:p14="http://schemas.microsoft.com/office/powerpoint/2010/main" val="468567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4732865"/>
            <a:ext cx="10131427" cy="566738"/>
          </a:xfrm>
        </p:spPr>
        <p:txBody>
          <a:bodyPr anchor="b"/>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Drag picture to placeholder or click icon to add</a:t>
            </a:r>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414C1008-E14B-7D4A-B8CD-9216AD639B25}" type="datetimeFigureOut">
              <a:rPr lang="en-GB"/>
              <a:pPr>
                <a:defRPr/>
              </a:pPr>
              <a:t>08/01/2021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B6E494FA-9CAD-1A4F-B755-4FCA4DC75BD6}" type="slidenum">
              <a:rPr lang="en-GB"/>
              <a:pPr>
                <a:defRPr/>
              </a:pPr>
              <a:t>‹#›</a:t>
            </a:fld>
            <a:endParaRPr lang="en-GB" dirty="0"/>
          </a:p>
        </p:txBody>
      </p:sp>
    </p:spTree>
    <p:extLst>
      <p:ext uri="{BB962C8B-B14F-4D97-AF65-F5344CB8AC3E}">
        <p14:creationId xmlns:p14="http://schemas.microsoft.com/office/powerpoint/2010/main" val="390884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1" y="609601"/>
            <a:ext cx="10131427" cy="3124199"/>
          </a:xfrm>
        </p:spPr>
        <p:txBody>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6361353-EB0B-EF46-8A5F-0C3A515934CF}" type="datetimeFigureOut">
              <a:rPr lang="en-GB"/>
              <a:pPr>
                <a:defRPr/>
              </a:pPr>
              <a:t>08/01/2021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D1B10288-C144-4B42-B047-AFB02E169A70}" type="slidenum">
              <a:rPr lang="en-GB"/>
              <a:pPr>
                <a:defRPr/>
              </a:pPr>
              <a:t>‹#›</a:t>
            </a:fld>
            <a:endParaRPr lang="en-GB" dirty="0"/>
          </a:p>
        </p:txBody>
      </p:sp>
    </p:spTree>
    <p:extLst>
      <p:ext uri="{BB962C8B-B14F-4D97-AF65-F5344CB8AC3E}">
        <p14:creationId xmlns:p14="http://schemas.microsoft.com/office/powerpoint/2010/main" val="4402900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0237788"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7" name="TextBox 6"/>
          <p:cNvSpPr txBox="1"/>
          <p:nvPr/>
        </p:nvSpPr>
        <p:spPr>
          <a:xfrm>
            <a:off x="488950" y="82391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2" name="Title 1"/>
          <p:cNvSpPr>
            <a:spLocks noGrp="1"/>
          </p:cNvSpPr>
          <p:nvPr>
            <p:ph type="title"/>
          </p:nvPr>
        </p:nvSpPr>
        <p:spPr>
          <a:xfrm>
            <a:off x="992267" y="609601"/>
            <a:ext cx="9550399" cy="2743199"/>
          </a:xfrm>
        </p:spPr>
        <p:txBody>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p:cNvSpPr>
            <a:spLocks noGrp="1"/>
          </p:cNvSpPr>
          <p:nvPr>
            <p:ph type="dt" sz="half" idx="14"/>
          </p:nvPr>
        </p:nvSpPr>
        <p:spPr/>
        <p:txBody>
          <a:bodyPr/>
          <a:lstStyle>
            <a:lvl1pPr>
              <a:defRPr/>
            </a:lvl1pPr>
          </a:lstStyle>
          <a:p>
            <a:pPr>
              <a:defRPr/>
            </a:pPr>
            <a:fld id="{446D7500-2750-8E4D-9DD9-D9C90B57CFC2}" type="datetimeFigureOut">
              <a:rPr lang="en-GB"/>
              <a:pPr>
                <a:defRPr/>
              </a:pPr>
              <a:t>08/01/2021</a:t>
            </a:fld>
            <a:endParaRPr lang="en-GB" dirty="0"/>
          </a:p>
        </p:txBody>
      </p:sp>
      <p:sp>
        <p:nvSpPr>
          <p:cNvPr id="9" name="Footer Placeholder 4"/>
          <p:cNvSpPr>
            <a:spLocks noGrp="1"/>
          </p:cNvSpPr>
          <p:nvPr>
            <p:ph type="ftr" sz="quarter" idx="15"/>
          </p:nvPr>
        </p:nvSpPr>
        <p:spPr/>
        <p:txBody>
          <a:bodyPr/>
          <a:lstStyle>
            <a:lvl1pPr>
              <a:defRPr/>
            </a:lvl1pPr>
          </a:lstStyle>
          <a:p>
            <a:pPr>
              <a:defRPr/>
            </a:pPr>
            <a:endParaRPr lang="en-GB" dirty="0"/>
          </a:p>
        </p:txBody>
      </p:sp>
      <p:sp>
        <p:nvSpPr>
          <p:cNvPr id="11" name="Slide Number Placeholder 5"/>
          <p:cNvSpPr>
            <a:spLocks noGrp="1"/>
          </p:cNvSpPr>
          <p:nvPr>
            <p:ph type="sldNum" sz="quarter" idx="16"/>
          </p:nvPr>
        </p:nvSpPr>
        <p:spPr/>
        <p:txBody>
          <a:bodyPr/>
          <a:lstStyle>
            <a:lvl1pPr>
              <a:defRPr/>
            </a:lvl1pPr>
          </a:lstStyle>
          <a:p>
            <a:pPr>
              <a:defRPr/>
            </a:pPr>
            <a:fld id="{D45030C5-1626-3B4F-8C52-9CF0D9C7FFFD}" type="slidenum">
              <a:rPr lang="en-GB"/>
              <a:pPr>
                <a:defRPr/>
              </a:pPr>
              <a:t>‹#›</a:t>
            </a:fld>
            <a:endParaRPr lang="en-GB" dirty="0"/>
          </a:p>
        </p:txBody>
      </p:sp>
    </p:spTree>
    <p:extLst>
      <p:ext uri="{BB962C8B-B14F-4D97-AF65-F5344CB8AC3E}">
        <p14:creationId xmlns:p14="http://schemas.microsoft.com/office/powerpoint/2010/main" val="1873992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2" y="3308581"/>
            <a:ext cx="10131425" cy="1468800"/>
          </a:xfrm>
        </p:spPr>
        <p:txBody>
          <a:bodyPr anchor="b"/>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91F0A9B-9C16-E44D-BE55-6E186A2B660B}" type="datetimeFigureOut">
              <a:rPr lang="en-GB"/>
              <a:pPr>
                <a:defRPr/>
              </a:pPr>
              <a:t>08/01/2021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4C3CB4E5-C7E7-A44A-B88C-72647D147888}" type="slidenum">
              <a:rPr lang="en-GB"/>
              <a:pPr>
                <a:defRPr/>
              </a:pPr>
              <a:t>‹#›</a:t>
            </a:fld>
            <a:endParaRPr lang="en-GB" dirty="0"/>
          </a:p>
        </p:txBody>
      </p:sp>
    </p:spTree>
    <p:extLst>
      <p:ext uri="{BB962C8B-B14F-4D97-AF65-F5344CB8AC3E}">
        <p14:creationId xmlns:p14="http://schemas.microsoft.com/office/powerpoint/2010/main" val="11909653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0237788"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7" name="TextBox 6"/>
          <p:cNvSpPr txBox="1"/>
          <p:nvPr/>
        </p:nvSpPr>
        <p:spPr>
          <a:xfrm>
            <a:off x="488950" y="82391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16" name="Title 1"/>
          <p:cNvSpPr>
            <a:spLocks noGrp="1"/>
          </p:cNvSpPr>
          <p:nvPr>
            <p:ph type="title"/>
          </p:nvPr>
        </p:nvSpPr>
        <p:spPr>
          <a:xfrm>
            <a:off x="992267" y="609601"/>
            <a:ext cx="9550399" cy="2743199"/>
          </a:xfrm>
        </p:spPr>
        <p:txBody>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rtlCol="0" anchor="b">
            <a:normAutofit/>
          </a:bodyPr>
          <a:lstStyle>
            <a:lvl1pPr>
              <a:buNone/>
              <a:defRPr lang="en-US" sz="2400" b="0" cap="none"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p:cNvSpPr>
            <a:spLocks noGrp="1"/>
          </p:cNvSpPr>
          <p:nvPr>
            <p:ph type="dt" sz="half" idx="14"/>
          </p:nvPr>
        </p:nvSpPr>
        <p:spPr/>
        <p:txBody>
          <a:bodyPr/>
          <a:lstStyle>
            <a:lvl1pPr>
              <a:defRPr/>
            </a:lvl1pPr>
          </a:lstStyle>
          <a:p>
            <a:pPr>
              <a:defRPr/>
            </a:pPr>
            <a:fld id="{990C50D9-8BC7-4747-A736-9D52DF11C4FF}" type="datetimeFigureOut">
              <a:rPr lang="en-GB"/>
              <a:pPr>
                <a:defRPr/>
              </a:pPr>
              <a:t>08/01/2021</a:t>
            </a:fld>
            <a:endParaRPr lang="en-GB" dirty="0"/>
          </a:p>
        </p:txBody>
      </p:sp>
      <p:sp>
        <p:nvSpPr>
          <p:cNvPr id="9" name="Footer Placeholder 4"/>
          <p:cNvSpPr>
            <a:spLocks noGrp="1"/>
          </p:cNvSpPr>
          <p:nvPr>
            <p:ph type="ftr" sz="quarter" idx="15"/>
          </p:nvPr>
        </p:nvSpPr>
        <p:spPr/>
        <p:txBody>
          <a:bodyPr/>
          <a:lstStyle>
            <a:lvl1pPr>
              <a:defRPr/>
            </a:lvl1pPr>
          </a:lstStyle>
          <a:p>
            <a:pPr>
              <a:defRPr/>
            </a:pPr>
            <a:endParaRPr lang="en-GB" dirty="0"/>
          </a:p>
        </p:txBody>
      </p:sp>
      <p:sp>
        <p:nvSpPr>
          <p:cNvPr id="11" name="Slide Number Placeholder 5"/>
          <p:cNvSpPr>
            <a:spLocks noGrp="1"/>
          </p:cNvSpPr>
          <p:nvPr>
            <p:ph type="sldNum" sz="quarter" idx="16"/>
          </p:nvPr>
        </p:nvSpPr>
        <p:spPr/>
        <p:txBody>
          <a:bodyPr/>
          <a:lstStyle>
            <a:lvl1pPr>
              <a:defRPr/>
            </a:lvl1pPr>
          </a:lstStyle>
          <a:p>
            <a:pPr>
              <a:defRPr/>
            </a:pPr>
            <a:fld id="{B946F799-F02F-A444-B883-D151F27B458D}" type="slidenum">
              <a:rPr lang="en-GB"/>
              <a:pPr>
                <a:defRPr/>
              </a:pPr>
              <a:t>‹#›</a:t>
            </a:fld>
            <a:endParaRPr lang="en-GB" dirty="0"/>
          </a:p>
        </p:txBody>
      </p:sp>
    </p:spTree>
    <p:extLst>
      <p:ext uri="{BB962C8B-B14F-4D97-AF65-F5344CB8AC3E}">
        <p14:creationId xmlns:p14="http://schemas.microsoft.com/office/powerpoint/2010/main" val="2007484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1" y="609601"/>
            <a:ext cx="10131427" cy="2743199"/>
          </a:xfrm>
        </p:spPr>
        <p:txBody>
          <a:bodyPr/>
          <a:lstStyle>
            <a:lvl1pPr>
              <a:defRPr lang="en-US" b="0" dirty="0"/>
            </a:lvl1pPr>
          </a:lstStyle>
          <a:p>
            <a:pPr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rtlCol="0" anchor="b">
            <a:normAutofit/>
          </a:bodyPr>
          <a:lstStyle>
            <a:lvl1pPr>
              <a:buNone/>
              <a:defRPr lang="en-US" sz="2800" b="0" cap="none"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p:cNvSpPr>
            <a:spLocks noGrp="1"/>
          </p:cNvSpPr>
          <p:nvPr>
            <p:ph type="dt" sz="half" idx="14"/>
          </p:nvPr>
        </p:nvSpPr>
        <p:spPr/>
        <p:txBody>
          <a:bodyPr/>
          <a:lstStyle>
            <a:lvl1pPr>
              <a:defRPr/>
            </a:lvl1pPr>
          </a:lstStyle>
          <a:p>
            <a:pPr>
              <a:defRPr/>
            </a:pPr>
            <a:fld id="{80BA8BC6-BE6B-7B4C-BAE0-9EC4FF90D6FE}" type="datetimeFigureOut">
              <a:rPr lang="en-GB"/>
              <a:pPr>
                <a:defRPr/>
              </a:pPr>
              <a:t>08/01/2021</a:t>
            </a:fld>
            <a:endParaRPr lang="en-GB" dirty="0"/>
          </a:p>
        </p:txBody>
      </p:sp>
      <p:sp>
        <p:nvSpPr>
          <p:cNvPr id="7" name="Footer Placeholder 4"/>
          <p:cNvSpPr>
            <a:spLocks noGrp="1"/>
          </p:cNvSpPr>
          <p:nvPr>
            <p:ph type="ftr" sz="quarter" idx="15"/>
          </p:nvPr>
        </p:nvSpPr>
        <p:spPr/>
        <p:txBody>
          <a:bodyPr/>
          <a:lstStyle>
            <a:lvl1pPr>
              <a:defRPr/>
            </a:lvl1pPr>
          </a:lstStyle>
          <a:p>
            <a:pPr>
              <a:defRPr/>
            </a:pPr>
            <a:endParaRPr lang="en-GB" dirty="0"/>
          </a:p>
        </p:txBody>
      </p:sp>
      <p:sp>
        <p:nvSpPr>
          <p:cNvPr id="8" name="Slide Number Placeholder 5"/>
          <p:cNvSpPr>
            <a:spLocks noGrp="1"/>
          </p:cNvSpPr>
          <p:nvPr>
            <p:ph type="sldNum" sz="quarter" idx="16"/>
          </p:nvPr>
        </p:nvSpPr>
        <p:spPr/>
        <p:txBody>
          <a:bodyPr/>
          <a:lstStyle>
            <a:lvl1pPr>
              <a:defRPr/>
            </a:lvl1pPr>
          </a:lstStyle>
          <a:p>
            <a:pPr>
              <a:defRPr/>
            </a:pPr>
            <a:fld id="{4022A86C-0E20-9B45-B5D3-2FF4C32DC37B}" type="slidenum">
              <a:rPr lang="en-GB"/>
              <a:pPr>
                <a:defRPr/>
              </a:pPr>
              <a:t>‹#›</a:t>
            </a:fld>
            <a:endParaRPr lang="en-GB" dirty="0"/>
          </a:p>
        </p:txBody>
      </p:sp>
    </p:spTree>
    <p:extLst>
      <p:ext uri="{BB962C8B-B14F-4D97-AF65-F5344CB8AC3E}">
        <p14:creationId xmlns:p14="http://schemas.microsoft.com/office/powerpoint/2010/main" val="6745983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562865A6-393B-AE49-B41F-CF53A57DC972}" type="datetimeFigureOut">
              <a:rPr lang="en-GB"/>
              <a:pPr>
                <a:defRPr/>
              </a:pPr>
              <a:t>08/01/2021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97F2CD77-AA11-C246-BDD2-AA1922A752B2}" type="slidenum">
              <a:rPr lang="en-GB"/>
              <a:pPr>
                <a:defRPr/>
              </a:pPr>
              <a:t>‹#›</a:t>
            </a:fld>
            <a:endParaRPr lang="en-GB" dirty="0"/>
          </a:p>
        </p:txBody>
      </p:sp>
    </p:spTree>
    <p:extLst>
      <p:ext uri="{BB962C8B-B14F-4D97-AF65-F5344CB8AC3E}">
        <p14:creationId xmlns:p14="http://schemas.microsoft.com/office/powerpoint/2010/main" val="14079093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BF0CA1FB-0978-C64E-AC96-2DCC9E670DA0}" type="datetimeFigureOut">
              <a:rPr lang="en-GB"/>
              <a:pPr>
                <a:defRPr/>
              </a:pPr>
              <a:t>08/01/2021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2C1672BE-A8FC-414E-B31C-C98EC0A10D67}" type="slidenum">
              <a:rPr lang="en-GB"/>
              <a:pPr>
                <a:defRPr/>
              </a:pPr>
              <a:t>‹#›</a:t>
            </a:fld>
            <a:endParaRPr lang="en-GB" dirty="0"/>
          </a:p>
        </p:txBody>
      </p:sp>
    </p:spTree>
    <p:extLst>
      <p:ext uri="{BB962C8B-B14F-4D97-AF65-F5344CB8AC3E}">
        <p14:creationId xmlns:p14="http://schemas.microsoft.com/office/powerpoint/2010/main" val="1758059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0" y="609600"/>
            <a:ext cx="10131425" cy="1455738"/>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1027" name="Text Placeholder 2"/>
          <p:cNvSpPr>
            <a:spLocks noGrp="1"/>
          </p:cNvSpPr>
          <p:nvPr>
            <p:ph type="body" idx="1"/>
          </p:nvPr>
        </p:nvSpPr>
        <p:spPr bwMode="auto">
          <a:xfrm>
            <a:off x="685800" y="2141538"/>
            <a:ext cx="10131425" cy="364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GB" altLang="x-none"/>
              <a:t>Click to edit Master text styles</a:t>
            </a:r>
          </a:p>
          <a:p>
            <a:pPr lvl="1"/>
            <a:r>
              <a:rPr lang="en-GB" altLang="x-none"/>
              <a:t>Second level</a:t>
            </a:r>
          </a:p>
          <a:p>
            <a:pPr lvl="2"/>
            <a:r>
              <a:rPr lang="en-GB" altLang="x-none"/>
              <a:t>Third level</a:t>
            </a:r>
          </a:p>
          <a:p>
            <a:pPr lvl="3"/>
            <a:r>
              <a:rPr lang="en-GB" altLang="x-none"/>
              <a:t>Fourth level</a:t>
            </a:r>
          </a:p>
          <a:p>
            <a:pPr lvl="4"/>
            <a:r>
              <a:rPr lang="en-GB" altLang="x-none"/>
              <a:t>Fifth level</a:t>
            </a:r>
          </a:p>
        </p:txBody>
      </p:sp>
      <p:sp>
        <p:nvSpPr>
          <p:cNvPr id="4" name="Date Placeholder 3"/>
          <p:cNvSpPr>
            <a:spLocks noGrp="1"/>
          </p:cNvSpPr>
          <p:nvPr>
            <p:ph type="dt" sz="half" idx="2"/>
          </p:nvPr>
        </p:nvSpPr>
        <p:spPr>
          <a:xfrm>
            <a:off x="8589963" y="5870575"/>
            <a:ext cx="1600200" cy="377825"/>
          </a:xfrm>
          <a:prstGeom prst="rect">
            <a:avLst/>
          </a:prstGeom>
        </p:spPr>
        <p:txBody>
          <a:bodyPr vert="horz" lIns="91440" tIns="45720" rIns="91440" bIns="45720" rtlCol="0" anchor="ctr"/>
          <a:lstStyle>
            <a:lvl1pPr algn="r" eaLnBrk="1" fontAlgn="auto" hangingPunct="1">
              <a:spcBef>
                <a:spcPts val="0"/>
              </a:spcBef>
              <a:spcAft>
                <a:spcPts val="0"/>
              </a:spcAft>
              <a:defRPr sz="1000" b="0" i="0" smtClean="0">
                <a:solidFill>
                  <a:schemeClr val="tx1"/>
                </a:solidFill>
                <a:effectLst/>
                <a:latin typeface="+mn-lt"/>
              </a:defRPr>
            </a:lvl1pPr>
          </a:lstStyle>
          <a:p>
            <a:pPr>
              <a:defRPr/>
            </a:pPr>
            <a:fld id="{BBD85AD8-C788-9F4A-BFA8-5299A520FD2D}" type="datetimeFigureOut">
              <a:rPr lang="en-GB"/>
              <a:pPr>
                <a:defRPr/>
              </a:pPr>
              <a:t>08/01/2021</a:t>
            </a:fld>
            <a:endParaRPr lang="en-GB" dirty="0"/>
          </a:p>
        </p:txBody>
      </p:sp>
      <p:sp>
        <p:nvSpPr>
          <p:cNvPr id="5" name="Footer Placeholder 4"/>
          <p:cNvSpPr>
            <a:spLocks noGrp="1"/>
          </p:cNvSpPr>
          <p:nvPr>
            <p:ph type="ftr" sz="quarter" idx="3"/>
          </p:nvPr>
        </p:nvSpPr>
        <p:spPr>
          <a:xfrm>
            <a:off x="685800" y="5870575"/>
            <a:ext cx="7827963" cy="377825"/>
          </a:xfrm>
          <a:prstGeom prst="rect">
            <a:avLst/>
          </a:prstGeom>
        </p:spPr>
        <p:txBody>
          <a:bodyPr vert="horz" lIns="91440" tIns="45720" rIns="91440" bIns="45720" rtlCol="0" anchor="ctr"/>
          <a:lstStyle>
            <a:lvl1pPr algn="l" eaLnBrk="1" fontAlgn="auto" hangingPunct="1">
              <a:spcBef>
                <a:spcPts val="0"/>
              </a:spcBef>
              <a:spcAft>
                <a:spcPts val="0"/>
              </a:spcAft>
              <a:defRPr sz="1000" b="0" i="0">
                <a:solidFill>
                  <a:schemeClr val="tx1"/>
                </a:solidFill>
                <a:effectLst/>
                <a:latin typeface="+mn-lt"/>
              </a:defRPr>
            </a:lvl1pPr>
          </a:lstStyle>
          <a:p>
            <a:pPr>
              <a:defRPr/>
            </a:pPr>
            <a:endParaRPr lang="en-GB" dirty="0"/>
          </a:p>
        </p:txBody>
      </p:sp>
      <p:sp>
        <p:nvSpPr>
          <p:cNvPr id="6" name="Slide Number Placeholder 5"/>
          <p:cNvSpPr>
            <a:spLocks noGrp="1"/>
          </p:cNvSpPr>
          <p:nvPr>
            <p:ph type="sldNum" sz="quarter" idx="4"/>
          </p:nvPr>
        </p:nvSpPr>
        <p:spPr>
          <a:xfrm>
            <a:off x="10266363" y="5870575"/>
            <a:ext cx="550862" cy="377825"/>
          </a:xfrm>
          <a:prstGeom prst="rect">
            <a:avLst/>
          </a:prstGeom>
        </p:spPr>
        <p:txBody>
          <a:bodyPr vert="horz" lIns="91440" tIns="45720" rIns="91440" bIns="45720" rtlCol="0" anchor="ctr"/>
          <a:lstStyle>
            <a:lvl1pPr algn="r" eaLnBrk="1" fontAlgn="auto" hangingPunct="1">
              <a:spcBef>
                <a:spcPts val="0"/>
              </a:spcBef>
              <a:spcAft>
                <a:spcPts val="0"/>
              </a:spcAft>
              <a:defRPr sz="1000" b="0" i="0" smtClean="0">
                <a:solidFill>
                  <a:schemeClr val="tx1"/>
                </a:solidFill>
                <a:effectLst/>
                <a:latin typeface="+mn-lt"/>
              </a:defRPr>
            </a:lvl1pPr>
          </a:lstStyle>
          <a:p>
            <a:pPr>
              <a:defRPr/>
            </a:pPr>
            <a:fld id="{04F144B0-3AC3-6C4E-AEB1-16C17BE0A22C}" type="slidenum">
              <a:rPr lang="en-GB"/>
              <a:pPr>
                <a:defRPr/>
              </a:pPr>
              <a:t>‹#›</a:t>
            </a:fld>
            <a:endParaRPr lang="en-GB" dirty="0"/>
          </a:p>
        </p:txBody>
      </p:sp>
    </p:spTree>
  </p:cSld>
  <p:clrMap bg1="dk1" tx1="lt1" bg2="dk2" tx2="lt2" accent1="accent1" accent2="accent2" accent3="accent3" accent4="accent4" accent5="accent5" accent6="accent6" hlink="hlink" folHlink="folHlink"/>
  <p:sldLayoutIdLst>
    <p:sldLayoutId id="2147484487" r:id="rId1"/>
    <p:sldLayoutId id="2147484488" r:id="rId2"/>
    <p:sldLayoutId id="2147484489" r:id="rId3"/>
    <p:sldLayoutId id="2147484490" r:id="rId4"/>
    <p:sldLayoutId id="2147484486" r:id="rId5"/>
    <p:sldLayoutId id="2147484491" r:id="rId6"/>
    <p:sldLayoutId id="2147484492" r:id="rId7"/>
    <p:sldLayoutId id="2147484493" r:id="rId8"/>
    <p:sldLayoutId id="2147484494" r:id="rId9"/>
    <p:sldLayoutId id="2147484495" r:id="rId10"/>
    <p:sldLayoutId id="2147484496" r:id="rId11"/>
    <p:sldLayoutId id="2147484497" r:id="rId12"/>
    <p:sldLayoutId id="2147484498" r:id="rId13"/>
    <p:sldLayoutId id="2147484499" r:id="rId14"/>
    <p:sldLayoutId id="2147484500" r:id="rId15"/>
    <p:sldLayoutId id="2147484501" r:id="rId16"/>
    <p:sldLayoutId id="2147484502" r:id="rId17"/>
  </p:sldLayoutIdLst>
  <p:txStyles>
    <p:titleStyle>
      <a:lvl1pPr algn="l" defTabSz="457200" rtl="0" fontAlgn="base">
        <a:spcBef>
          <a:spcPct val="0"/>
        </a:spcBef>
        <a:spcAft>
          <a:spcPct val="0"/>
        </a:spcAft>
        <a:defRPr sz="3600" kern="1200" cap="all">
          <a:ln w="3175" cmpd="sng">
            <a:noFill/>
          </a:ln>
          <a:solidFill>
            <a:schemeClr val="tx1"/>
          </a:solidFill>
          <a:latin typeface="+mj-lt"/>
          <a:ea typeface="+mj-ea"/>
          <a:cs typeface="+mj-cs"/>
        </a:defRPr>
      </a:lvl1pPr>
      <a:lvl2pPr algn="l" defTabSz="457200" rtl="0" fontAlgn="base">
        <a:spcBef>
          <a:spcPct val="0"/>
        </a:spcBef>
        <a:spcAft>
          <a:spcPct val="0"/>
        </a:spcAft>
        <a:defRPr sz="3600">
          <a:solidFill>
            <a:schemeClr val="tx1"/>
          </a:solidFill>
          <a:latin typeface="Calibri Light" charset="0"/>
        </a:defRPr>
      </a:lvl2pPr>
      <a:lvl3pPr algn="l" defTabSz="457200" rtl="0" fontAlgn="base">
        <a:spcBef>
          <a:spcPct val="0"/>
        </a:spcBef>
        <a:spcAft>
          <a:spcPct val="0"/>
        </a:spcAft>
        <a:defRPr sz="3600">
          <a:solidFill>
            <a:schemeClr val="tx1"/>
          </a:solidFill>
          <a:latin typeface="Calibri Light" charset="0"/>
        </a:defRPr>
      </a:lvl3pPr>
      <a:lvl4pPr algn="l" defTabSz="457200" rtl="0" fontAlgn="base">
        <a:spcBef>
          <a:spcPct val="0"/>
        </a:spcBef>
        <a:spcAft>
          <a:spcPct val="0"/>
        </a:spcAft>
        <a:defRPr sz="3600">
          <a:solidFill>
            <a:schemeClr val="tx1"/>
          </a:solidFill>
          <a:latin typeface="Calibri Light" charset="0"/>
        </a:defRPr>
      </a:lvl4pPr>
      <a:lvl5pPr algn="l" defTabSz="457200" rtl="0" fontAlgn="base">
        <a:spcBef>
          <a:spcPct val="0"/>
        </a:spcBef>
        <a:spcAft>
          <a:spcPct val="0"/>
        </a:spcAft>
        <a:defRPr sz="3600">
          <a:solidFill>
            <a:schemeClr val="tx1"/>
          </a:solidFill>
          <a:latin typeface="Calibri Light"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0"/>
        </a:spcBef>
        <a:spcAft>
          <a:spcPts val="1000"/>
        </a:spcAft>
        <a:buClr>
          <a:schemeClr val="tx1"/>
        </a:buClr>
        <a:buSzPct val="100000"/>
        <a:buFont typeface="Arial" charset="0"/>
        <a:buChar char="•"/>
        <a:defRPr kern="1200">
          <a:solidFill>
            <a:schemeClr val="tx1"/>
          </a:solidFill>
          <a:latin typeface="+mn-lt"/>
          <a:ea typeface="+mn-ea"/>
          <a:cs typeface="+mn-cs"/>
        </a:defRPr>
      </a:lvl1pPr>
      <a:lvl2pPr marL="742950" indent="-285750" algn="l" defTabSz="457200" rtl="0" fontAlgn="base">
        <a:spcBef>
          <a:spcPct val="0"/>
        </a:spcBef>
        <a:spcAft>
          <a:spcPts val="1000"/>
        </a:spcAft>
        <a:buClr>
          <a:schemeClr val="tx1"/>
        </a:buClr>
        <a:buSzPct val="100000"/>
        <a:buFont typeface="Arial" charset="0"/>
        <a:buChar char="•"/>
        <a:defRPr sz="1600" kern="1200">
          <a:solidFill>
            <a:schemeClr val="tx1"/>
          </a:solidFill>
          <a:latin typeface="+mn-lt"/>
          <a:ea typeface="+mn-ea"/>
          <a:cs typeface="+mn-cs"/>
        </a:defRPr>
      </a:lvl2pPr>
      <a:lvl3pPr marL="1200150" indent="-285750" algn="l" defTabSz="457200" rtl="0" fontAlgn="base">
        <a:spcBef>
          <a:spcPct val="0"/>
        </a:spcBef>
        <a:spcAft>
          <a:spcPts val="1000"/>
        </a:spcAft>
        <a:buClr>
          <a:schemeClr val="tx1"/>
        </a:buClr>
        <a:buSzPct val="100000"/>
        <a:buFont typeface="Arial" charset="0"/>
        <a:buChar char="•"/>
        <a:defRPr sz="1400" kern="1200">
          <a:solidFill>
            <a:schemeClr val="tx1"/>
          </a:solidFill>
          <a:latin typeface="+mn-lt"/>
          <a:ea typeface="+mn-ea"/>
          <a:cs typeface="+mn-cs"/>
        </a:defRPr>
      </a:lvl3pPr>
      <a:lvl4pPr marL="1543050" indent="-171450" algn="l" defTabSz="457200" rtl="0" fontAlgn="base">
        <a:spcBef>
          <a:spcPct val="0"/>
        </a:spcBef>
        <a:spcAft>
          <a:spcPts val="1000"/>
        </a:spcAft>
        <a:buClr>
          <a:schemeClr val="tx1"/>
        </a:buClr>
        <a:buSzPct val="100000"/>
        <a:buFont typeface="Arial" charset="0"/>
        <a:buChar char="•"/>
        <a:defRPr sz="1200" kern="1200">
          <a:solidFill>
            <a:schemeClr val="tx1"/>
          </a:solidFill>
          <a:latin typeface="+mn-lt"/>
          <a:ea typeface="+mn-ea"/>
          <a:cs typeface="+mn-cs"/>
        </a:defRPr>
      </a:lvl4pPr>
      <a:lvl5pPr marL="2000250" indent="-171450" algn="l" defTabSz="457200" rtl="0" fontAlgn="base">
        <a:spcBef>
          <a:spcPct val="0"/>
        </a:spcBef>
        <a:spcAft>
          <a:spcPts val="1000"/>
        </a:spcAft>
        <a:buClr>
          <a:schemeClr val="tx1"/>
        </a:buClr>
        <a:buSzPct val="100000"/>
        <a:buFont typeface="Arial" charset="0"/>
        <a:buChar char="•"/>
        <a:defRPr sz="1200" kern="1200">
          <a:solidFill>
            <a:schemeClr val="tx1"/>
          </a:solidFill>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14.png"/><Relationship Id="rId4"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17.png"/><Relationship Id="rId5" Type="http://schemas.openxmlformats.org/officeDocument/2006/relationships/hyperlink" Target="https://www.bbc.co.uk/bitesize/topics/zwmpfg8/articles/zqbnfg8" TargetMode="Externa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hyperlink" Target="https://www.bbc.co.uk/bitesize/clips/zn2mhyc" TargetMode="Externa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15" name="TextBox 14"/>
          <p:cNvSpPr txBox="1"/>
          <p:nvPr>
            <p:custDataLst>
              <p:tags r:id="rId1"/>
            </p:custDataLst>
          </p:nvPr>
        </p:nvSpPr>
        <p:spPr>
          <a:xfrm>
            <a:off x="1172634" y="601663"/>
            <a:ext cx="9309100" cy="1323439"/>
          </a:xfrm>
          <a:prstGeom prst="rect">
            <a:avLst/>
          </a:prstGeom>
          <a:noFill/>
        </p:spPr>
        <p:txBody>
          <a:bodyPr>
            <a:spAutoFit/>
          </a:bodyPr>
          <a:lstStyle/>
          <a:p>
            <a:r>
              <a:rPr lang="en-US" sz="4000" b="1" dirty="0">
                <a:solidFill>
                  <a:srgbClr val="002060"/>
                </a:solidFill>
                <a:latin typeface="Verdana" charset="0"/>
                <a:ea typeface="Verdana" charset="0"/>
                <a:cs typeface="Verdana" charset="0"/>
              </a:rPr>
              <a:t>How did the Roman army help to expand the Roman Empire?</a:t>
            </a:r>
          </a:p>
        </p:txBody>
      </p:sp>
    </p:spTree>
    <p:extLst>
      <p:ext uri="{BB962C8B-B14F-4D97-AF65-F5344CB8AC3E}">
        <p14:creationId xmlns:p14="http://schemas.microsoft.com/office/powerpoint/2010/main" val="1952312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2" name="TextBox 1"/>
          <p:cNvSpPr txBox="1"/>
          <p:nvPr>
            <p:custDataLst>
              <p:tags r:id="rId1"/>
            </p:custDataLst>
          </p:nvPr>
        </p:nvSpPr>
        <p:spPr>
          <a:xfrm>
            <a:off x="4814597" y="1486005"/>
            <a:ext cx="6344815" cy="3277820"/>
          </a:xfrm>
          <a:prstGeom prst="rect">
            <a:avLst/>
          </a:prstGeom>
          <a:noFill/>
        </p:spPr>
        <p:txBody>
          <a:bodyPr wrap="square" rtlCol="0">
            <a:spAutoFit/>
          </a:bodyPr>
          <a:lstStyle/>
          <a:p>
            <a:r>
              <a:rPr lang="en-GB" sz="2300" dirty="0">
                <a:solidFill>
                  <a:srgbClr val="7030A0"/>
                </a:solidFill>
                <a:latin typeface="Verdana" charset="0"/>
                <a:ea typeface="Verdana" charset="0"/>
                <a:cs typeface="Verdana" charset="0"/>
              </a:rPr>
              <a:t>Although the Roman Empire had its beginnings in the </a:t>
            </a:r>
            <a:r>
              <a:rPr lang="en-GB" sz="2300" b="1" dirty="0">
                <a:solidFill>
                  <a:srgbClr val="7030A0"/>
                </a:solidFill>
                <a:latin typeface="Verdana" charset="0"/>
                <a:ea typeface="Verdana" charset="0"/>
                <a:cs typeface="Verdana" charset="0"/>
              </a:rPr>
              <a:t>city of Rome</a:t>
            </a:r>
            <a:r>
              <a:rPr lang="en-GB" sz="2300" dirty="0">
                <a:solidFill>
                  <a:srgbClr val="7030A0"/>
                </a:solidFill>
                <a:latin typeface="Verdana" charset="0"/>
                <a:ea typeface="Verdana" charset="0"/>
                <a:cs typeface="Verdana" charset="0"/>
              </a:rPr>
              <a:t>, over time it expanded its rule to include many different countries. It spread from a city-state to a </a:t>
            </a:r>
            <a:r>
              <a:rPr lang="en-GB" sz="2300" b="1" dirty="0">
                <a:solidFill>
                  <a:srgbClr val="7030A0"/>
                </a:solidFill>
                <a:latin typeface="Verdana" charset="0"/>
                <a:ea typeface="Verdana" charset="0"/>
                <a:cs typeface="Verdana" charset="0"/>
              </a:rPr>
              <a:t>republic</a:t>
            </a:r>
            <a:r>
              <a:rPr lang="en-GB" sz="2300" dirty="0">
                <a:solidFill>
                  <a:srgbClr val="7030A0"/>
                </a:solidFill>
                <a:latin typeface="Verdana" charset="0"/>
                <a:ea typeface="Verdana" charset="0"/>
                <a:cs typeface="Verdana" charset="0"/>
              </a:rPr>
              <a:t> (which means it was ruled by elected leaders), spanning across most of modern-day Italy, and then to an </a:t>
            </a:r>
            <a:r>
              <a:rPr lang="en-GB" sz="2300" b="1" dirty="0">
                <a:solidFill>
                  <a:srgbClr val="7030A0"/>
                </a:solidFill>
                <a:latin typeface="Verdana" charset="0"/>
                <a:ea typeface="Verdana" charset="0"/>
                <a:cs typeface="Verdana" charset="0"/>
              </a:rPr>
              <a:t>empire</a:t>
            </a:r>
            <a:r>
              <a:rPr lang="en-GB" sz="2300" dirty="0">
                <a:solidFill>
                  <a:srgbClr val="7030A0"/>
                </a:solidFill>
                <a:latin typeface="Verdana" charset="0"/>
                <a:ea typeface="Verdana" charset="0"/>
                <a:cs typeface="Verdana" charset="0"/>
              </a:rPr>
              <a:t> reaching countries in Europe, Africa and Asia.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54053"/>
          </a:xfrm>
          <a:prstGeom prst="rect">
            <a:avLst/>
          </a:prstGeom>
          <a:noFill/>
        </p:spPr>
        <p:txBody>
          <a:bodyPr wrap="square">
            <a:spAutoFit/>
          </a:bodyPr>
          <a:lstStyle/>
          <a:p>
            <a:pPr eaLnBrk="1" fontAlgn="auto" hangingPunct="1">
              <a:spcBef>
                <a:spcPts val="0"/>
              </a:spcBef>
              <a:spcAft>
                <a:spcPts val="0"/>
              </a:spcAft>
              <a:defRPr/>
            </a:pPr>
            <a:r>
              <a:rPr lang="en-GB" sz="3200" dirty="0">
                <a:solidFill>
                  <a:srgbClr val="002060"/>
                </a:solidFill>
                <a:latin typeface="Verdana Regular" charset="0"/>
                <a:ea typeface="Verdana Regular" charset="0"/>
                <a:cs typeface="Verdana Regular" charset="0"/>
              </a:rPr>
              <a:t>Expanding the </a:t>
            </a:r>
            <a:r>
              <a:rPr lang="en-GB" sz="3200" b="1" dirty="0">
                <a:solidFill>
                  <a:srgbClr val="002060"/>
                </a:solidFill>
                <a:latin typeface="Verdana Regular" charset="0"/>
                <a:ea typeface="Verdana Regular" charset="0"/>
                <a:cs typeface="Verdana Regular" charset="0"/>
              </a:rPr>
              <a:t>Roman Empire</a:t>
            </a:r>
          </a:p>
          <a:p>
            <a:pPr eaLnBrk="1" fontAlgn="auto" hangingPunct="1">
              <a:spcBef>
                <a:spcPts val="0"/>
              </a:spcBef>
              <a:spcAft>
                <a:spcPts val="0"/>
              </a:spcAft>
              <a:defRPr/>
            </a:pPr>
            <a:endParaRPr lang="en-GB" sz="1100" dirty="0">
              <a:solidFill>
                <a:srgbClr val="002060"/>
              </a:solidFill>
              <a:latin typeface="Verdana Regular" charset="0"/>
              <a:ea typeface="Verdana Regular" charset="0"/>
              <a:cs typeface="Verdana Regular" charset="0"/>
            </a:endParaRPr>
          </a:p>
        </p:txBody>
      </p:sp>
      <p:sp>
        <p:nvSpPr>
          <p:cNvPr id="2" name="TextBox 1"/>
          <p:cNvSpPr txBox="1"/>
          <p:nvPr>
            <p:custDataLst>
              <p:tags r:id="rId2"/>
            </p:custDataLst>
          </p:nvPr>
        </p:nvSpPr>
        <p:spPr>
          <a:xfrm>
            <a:off x="917906" y="1129729"/>
            <a:ext cx="5393091" cy="2800767"/>
          </a:xfrm>
          <a:prstGeom prst="rect">
            <a:avLst/>
          </a:prstGeom>
          <a:noFill/>
        </p:spPr>
        <p:txBody>
          <a:bodyPr wrap="square" rtlCol="0">
            <a:spAutoFit/>
          </a:bodyPr>
          <a:lstStyle/>
          <a:p>
            <a:endParaRPr lang="en-GB" sz="2400" dirty="0">
              <a:solidFill>
                <a:srgbClr val="7030A0"/>
              </a:solidFill>
              <a:latin typeface="Verdana" charset="0"/>
              <a:ea typeface="Verdana" charset="0"/>
              <a:cs typeface="Verdana" charset="0"/>
            </a:endParaRPr>
          </a:p>
          <a:p>
            <a:endParaRPr lang="en-GB" sz="3200" dirty="0">
              <a:solidFill>
                <a:schemeClr val="bg1"/>
              </a:solidFill>
              <a:latin typeface="+mn-lt"/>
              <a:ea typeface="Verdana" charset="0"/>
              <a:cs typeface="Verdana" charset="0"/>
            </a:endParaRPr>
          </a:p>
          <a:p>
            <a:r>
              <a:rPr lang="en-GB" sz="2400" dirty="0">
                <a:solidFill>
                  <a:schemeClr val="bg1"/>
                </a:solidFill>
                <a:latin typeface="+mn-lt"/>
              </a:rPr>
              <a:t>Where is Rome?  </a:t>
            </a:r>
          </a:p>
          <a:p>
            <a:r>
              <a:rPr lang="en-GB" sz="2400" dirty="0">
                <a:solidFill>
                  <a:schemeClr val="bg1"/>
                </a:solidFill>
                <a:latin typeface="+mn-lt"/>
              </a:rPr>
              <a:t>Think how far the Romans travelled to invade Britain</a:t>
            </a:r>
            <a:r>
              <a:rPr lang="en-GB" sz="2400" dirty="0" smtClean="0">
                <a:solidFill>
                  <a:schemeClr val="bg1"/>
                </a:solidFill>
                <a:latin typeface="+mn-lt"/>
              </a:rPr>
              <a:t>!</a:t>
            </a:r>
          </a:p>
          <a:p>
            <a:r>
              <a:rPr lang="en-GB" sz="2400" dirty="0" smtClean="0">
                <a:solidFill>
                  <a:schemeClr val="bg1"/>
                </a:solidFill>
                <a:latin typeface="+mn-lt"/>
              </a:rPr>
              <a:t>How far did the Roman </a:t>
            </a:r>
          </a:p>
          <a:p>
            <a:r>
              <a:rPr lang="en-GB" sz="2400" dirty="0" smtClean="0">
                <a:solidFill>
                  <a:schemeClr val="bg1"/>
                </a:solidFill>
                <a:latin typeface="+mn-lt"/>
              </a:rPr>
              <a:t>Empire spread?</a:t>
            </a:r>
            <a:endParaRPr lang="en-GB" sz="2400" dirty="0">
              <a:solidFill>
                <a:schemeClr val="bg1"/>
              </a:solidFill>
              <a:latin typeface="+mn-lt"/>
            </a:endParaRPr>
          </a:p>
        </p:txBody>
      </p:sp>
      <p:sp>
        <p:nvSpPr>
          <p:cNvPr id="5" name="Rectangle 4"/>
          <p:cNvSpPr/>
          <p:nvPr>
            <p:custDataLst>
              <p:tags r:id="rId3"/>
            </p:custDataLst>
          </p:nvPr>
        </p:nvSpPr>
        <p:spPr>
          <a:xfrm>
            <a:off x="928652" y="1271802"/>
            <a:ext cx="9790923" cy="707886"/>
          </a:xfrm>
          <a:prstGeom prst="rect">
            <a:avLst/>
          </a:prstGeom>
        </p:spPr>
        <p:txBody>
          <a:bodyPr wrap="square">
            <a:spAutoFit/>
          </a:bodyPr>
          <a:lstStyle/>
          <a:p>
            <a:r>
              <a:rPr lang="en-GB" sz="2000" b="1" dirty="0">
                <a:solidFill>
                  <a:srgbClr val="7030A0"/>
                </a:solidFill>
                <a:latin typeface="Verdana" charset="0"/>
                <a:ea typeface="Verdana" charset="0"/>
                <a:cs typeface="Verdana" charset="0"/>
              </a:rPr>
              <a:t>The Roman empire expanded from the settlements in Rome to a huge empire that included countries in Europe, Africa and Asia. </a:t>
            </a:r>
          </a:p>
        </p:txBody>
      </p:sp>
      <p:pic>
        <p:nvPicPr>
          <p:cNvPr id="4" name="Picture 3"/>
          <p:cNvPicPr>
            <a:picLocks noChangeAspect="1"/>
          </p:cNvPicPr>
          <p:nvPr/>
        </p:nvPicPr>
        <p:blipFill>
          <a:blip r:embed="rId6"/>
          <a:stretch>
            <a:fillRect/>
          </a:stretch>
        </p:blipFill>
        <p:spPr>
          <a:xfrm>
            <a:off x="4011756" y="2818656"/>
            <a:ext cx="5427808" cy="3980393"/>
          </a:xfrm>
          <a:prstGeom prst="rect">
            <a:avLst/>
          </a:prstGeom>
        </p:spPr>
      </p:pic>
    </p:spTree>
    <p:extLst>
      <p:ext uri="{BB962C8B-B14F-4D97-AF65-F5344CB8AC3E}">
        <p14:creationId xmlns:p14="http://schemas.microsoft.com/office/powerpoint/2010/main" val="6768319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877163"/>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Expanding the </a:t>
            </a:r>
            <a:r>
              <a:rPr lang="en-GB" sz="4000" b="1" dirty="0">
                <a:solidFill>
                  <a:srgbClr val="002060"/>
                </a:solidFill>
                <a:latin typeface="Verdana Regular" charset="0"/>
                <a:ea typeface="Verdana Regular" charset="0"/>
                <a:cs typeface="Verdana Regular" charset="0"/>
              </a:rPr>
              <a:t>Roman Empire</a:t>
            </a:r>
          </a:p>
          <a:p>
            <a:pPr eaLnBrk="1" fontAlgn="auto" hangingPunct="1">
              <a:spcBef>
                <a:spcPts val="0"/>
              </a:spcBef>
              <a:spcAft>
                <a:spcPts val="0"/>
              </a:spcAft>
              <a:defRPr/>
            </a:pPr>
            <a:endParaRPr lang="en-GB" sz="1100" dirty="0">
              <a:solidFill>
                <a:srgbClr val="002060"/>
              </a:solidFill>
              <a:latin typeface="Verdana Regular" charset="0"/>
              <a:ea typeface="Verdana Regular" charset="0"/>
              <a:cs typeface="Verdana Regular" charset="0"/>
            </a:endParaRPr>
          </a:p>
        </p:txBody>
      </p:sp>
    </p:spTree>
    <p:extLst>
      <p:ext uri="{BB962C8B-B14F-4D97-AF65-F5344CB8AC3E}">
        <p14:creationId xmlns:p14="http://schemas.microsoft.com/office/powerpoint/2010/main" val="1462343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888896" y="533831"/>
            <a:ext cx="9155147" cy="877163"/>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Introducing the </a:t>
            </a:r>
            <a:r>
              <a:rPr lang="en-GB" sz="4000" b="1" dirty="0">
                <a:solidFill>
                  <a:srgbClr val="002060"/>
                </a:solidFill>
                <a:latin typeface="Verdana Regular" charset="0"/>
                <a:ea typeface="Verdana Regular" charset="0"/>
                <a:cs typeface="Verdana Regular" charset="0"/>
              </a:rPr>
              <a:t>Roman Army</a:t>
            </a:r>
          </a:p>
          <a:p>
            <a:pPr eaLnBrk="1" fontAlgn="auto" hangingPunct="1">
              <a:spcBef>
                <a:spcPts val="0"/>
              </a:spcBef>
              <a:spcAft>
                <a:spcPts val="0"/>
              </a:spcAft>
              <a:defRPr/>
            </a:pP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962608" y="1380495"/>
            <a:ext cx="5680787" cy="3816429"/>
          </a:xfrm>
          <a:prstGeom prst="rect">
            <a:avLst/>
          </a:prstGeom>
          <a:noFill/>
        </p:spPr>
        <p:txBody>
          <a:bodyPr wrap="square" rtlCol="0">
            <a:spAutoFit/>
          </a:bodyPr>
          <a:lstStyle/>
          <a:p>
            <a:r>
              <a:rPr lang="en-GB" sz="2200" dirty="0">
                <a:solidFill>
                  <a:srgbClr val="002060"/>
                </a:solidFill>
                <a:latin typeface="Verdana" charset="0"/>
                <a:ea typeface="Verdana" charset="0"/>
                <a:cs typeface="Verdana" charset="0"/>
              </a:rPr>
              <a:t>Today we are going to evaluate </a:t>
            </a:r>
            <a:r>
              <a:rPr lang="en-GB" sz="2200" b="1" dirty="0">
                <a:solidFill>
                  <a:srgbClr val="002060"/>
                </a:solidFill>
                <a:latin typeface="Verdana" charset="0"/>
                <a:ea typeface="Verdana" charset="0"/>
                <a:cs typeface="Verdana" charset="0"/>
              </a:rPr>
              <a:t>how the Roman army contributed </a:t>
            </a:r>
            <a:r>
              <a:rPr lang="en-GB" sz="2200" dirty="0">
                <a:solidFill>
                  <a:srgbClr val="002060"/>
                </a:solidFill>
                <a:latin typeface="Verdana" charset="0"/>
                <a:ea typeface="Verdana" charset="0"/>
                <a:cs typeface="Verdana" charset="0"/>
              </a:rPr>
              <a:t>to the expansion of the empire </a:t>
            </a:r>
          </a:p>
          <a:p>
            <a:endParaRPr lang="en-GB" sz="2200" dirty="0">
              <a:solidFill>
                <a:srgbClr val="7030A0"/>
              </a:solidFill>
              <a:latin typeface="Verdana" charset="0"/>
              <a:ea typeface="Verdana" charset="0"/>
              <a:cs typeface="Verdana" charset="0"/>
            </a:endParaRPr>
          </a:p>
          <a:p>
            <a:r>
              <a:rPr lang="en-GB" sz="2200" dirty="0">
                <a:solidFill>
                  <a:srgbClr val="7030A0"/>
                </a:solidFill>
                <a:latin typeface="Verdana" charset="0"/>
                <a:ea typeface="Verdana" charset="0"/>
                <a:cs typeface="Verdana" charset="0"/>
              </a:rPr>
              <a:t>The Roman army was </a:t>
            </a:r>
            <a:r>
              <a:rPr lang="en-GB" sz="2200" b="1" dirty="0">
                <a:solidFill>
                  <a:srgbClr val="7030A0"/>
                </a:solidFill>
                <a:latin typeface="Verdana" charset="0"/>
                <a:ea typeface="Verdana" charset="0"/>
                <a:cs typeface="Verdana" charset="0"/>
              </a:rPr>
              <a:t>more powerful, organised </a:t>
            </a:r>
            <a:r>
              <a:rPr lang="en-GB" sz="2200" dirty="0">
                <a:solidFill>
                  <a:srgbClr val="7030A0"/>
                </a:solidFill>
                <a:latin typeface="Verdana" charset="0"/>
                <a:ea typeface="Verdana" charset="0"/>
                <a:cs typeface="Verdana" charset="0"/>
              </a:rPr>
              <a:t>and </a:t>
            </a:r>
            <a:r>
              <a:rPr lang="en-GB" sz="2200" b="1" dirty="0">
                <a:solidFill>
                  <a:srgbClr val="7030A0"/>
                </a:solidFill>
                <a:latin typeface="Verdana" charset="0"/>
                <a:ea typeface="Verdana" charset="0"/>
                <a:cs typeface="Verdana" charset="0"/>
              </a:rPr>
              <a:t>advanced </a:t>
            </a:r>
            <a:r>
              <a:rPr lang="en-GB" sz="2200" dirty="0">
                <a:solidFill>
                  <a:srgbClr val="7030A0"/>
                </a:solidFill>
                <a:latin typeface="Verdana" charset="0"/>
                <a:ea typeface="Verdana" charset="0"/>
                <a:cs typeface="Verdana" charset="0"/>
              </a:rPr>
              <a:t>than most others at the time. It was the first paid, professional army in the world and it was known to take on armies 10 times its size and still win!</a:t>
            </a:r>
          </a:p>
          <a:p>
            <a:endParaRPr lang="en-GB" sz="2200"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389327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1. Only the strongest soldiers</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1023654" y="1689624"/>
            <a:ext cx="7479078" cy="4401205"/>
          </a:xfrm>
          <a:prstGeom prst="rect">
            <a:avLst/>
          </a:prstGeom>
          <a:noFill/>
        </p:spPr>
        <p:txBody>
          <a:bodyPr wrap="square" rtlCol="0">
            <a:spAutoFit/>
          </a:bodyPr>
          <a:lstStyle/>
          <a:p>
            <a:r>
              <a:rPr lang="en-GB" sz="2000" dirty="0">
                <a:solidFill>
                  <a:srgbClr val="7030A0"/>
                </a:solidFill>
                <a:latin typeface="Verdana" charset="0"/>
                <a:ea typeface="Verdana" charset="0"/>
                <a:cs typeface="Verdana" charset="0"/>
              </a:rPr>
              <a:t>Soldiers in the army had to be in </a:t>
            </a:r>
            <a:r>
              <a:rPr lang="en-GB" sz="2000" b="1" dirty="0">
                <a:solidFill>
                  <a:srgbClr val="7030A0"/>
                </a:solidFill>
                <a:latin typeface="Verdana" charset="0"/>
                <a:ea typeface="Verdana" charset="0"/>
                <a:cs typeface="Verdana" charset="0"/>
              </a:rPr>
              <a:t>top fitness condition</a:t>
            </a:r>
            <a:r>
              <a:rPr lang="en-GB" sz="2000" dirty="0">
                <a:solidFill>
                  <a:srgbClr val="7030A0"/>
                </a:solidFill>
                <a:latin typeface="Verdana" charset="0"/>
                <a:ea typeface="Verdana" charset="0"/>
                <a:cs typeface="Verdana" charset="0"/>
              </a:rPr>
              <a:t> </a:t>
            </a:r>
            <a:r>
              <a:rPr lang="en-US" sz="2000" b="1" dirty="0">
                <a:solidFill>
                  <a:srgbClr val="7030A0"/>
                </a:solidFill>
                <a:latin typeface="Verdana" charset="0"/>
                <a:ea typeface="Verdana" charset="0"/>
                <a:cs typeface="Verdana" charset="0"/>
              </a:rPr>
              <a:t>and anybody not strong enough would be rejected</a:t>
            </a:r>
            <a:r>
              <a:rPr lang="en-US" sz="2000" dirty="0">
                <a:solidFill>
                  <a:srgbClr val="7030A0"/>
                </a:solidFill>
                <a:latin typeface="Verdana" charset="0"/>
                <a:ea typeface="Verdana" charset="0"/>
                <a:cs typeface="Verdana" charset="0"/>
              </a:rPr>
              <a:t>. Only men could join the army, and they had to be tall enough to make the cut. </a:t>
            </a:r>
          </a:p>
          <a:p>
            <a:endParaRPr lang="en-US" sz="2000" dirty="0">
              <a:solidFill>
                <a:srgbClr val="7030A0"/>
              </a:solidFill>
              <a:latin typeface="Verdana" charset="0"/>
              <a:ea typeface="Verdana" charset="0"/>
              <a:cs typeface="Verdana" charset="0"/>
            </a:endParaRPr>
          </a:p>
          <a:p>
            <a:r>
              <a:rPr lang="en-US" sz="2000" dirty="0">
                <a:solidFill>
                  <a:srgbClr val="002060"/>
                </a:solidFill>
                <a:latin typeface="Verdana" charset="0"/>
                <a:ea typeface="Verdana" charset="0"/>
                <a:cs typeface="Verdana" charset="0"/>
              </a:rPr>
              <a:t>As the empire expanded, </a:t>
            </a:r>
            <a:r>
              <a:rPr lang="en-US" sz="2000" b="1" dirty="0">
                <a:solidFill>
                  <a:srgbClr val="002060"/>
                </a:solidFill>
                <a:latin typeface="Verdana" charset="0"/>
                <a:ea typeface="Verdana" charset="0"/>
                <a:cs typeface="Verdana" charset="0"/>
              </a:rPr>
              <a:t>soldiers from other countries were recruited</a:t>
            </a:r>
            <a:r>
              <a:rPr lang="en-US" sz="2000" dirty="0">
                <a:solidFill>
                  <a:srgbClr val="002060"/>
                </a:solidFill>
                <a:latin typeface="Verdana" charset="0"/>
                <a:ea typeface="Verdana" charset="0"/>
                <a:cs typeface="Verdana" charset="0"/>
              </a:rPr>
              <a:t>, with the army selecting top soldiers from Africa, the Middle East, France and Spain.</a:t>
            </a:r>
          </a:p>
          <a:p>
            <a:endParaRPr lang="en-US" sz="2000" dirty="0">
              <a:solidFill>
                <a:srgbClr val="7030A0"/>
              </a:solidFill>
              <a:latin typeface="Verdana" charset="0"/>
              <a:ea typeface="Verdana" charset="0"/>
              <a:cs typeface="Verdana" charset="0"/>
            </a:endParaRPr>
          </a:p>
          <a:p>
            <a:r>
              <a:rPr lang="en-US" sz="2000" dirty="0">
                <a:solidFill>
                  <a:srgbClr val="7030A0"/>
                </a:solidFill>
                <a:latin typeface="Verdana" charset="0"/>
                <a:ea typeface="Verdana" charset="0"/>
                <a:cs typeface="Verdana" charset="0"/>
              </a:rPr>
              <a:t>There were two types of soldiers: </a:t>
            </a:r>
            <a:r>
              <a:rPr lang="en-US" sz="2000" b="1" dirty="0">
                <a:solidFill>
                  <a:srgbClr val="7030A0"/>
                </a:solidFill>
                <a:latin typeface="Verdana" charset="0"/>
                <a:ea typeface="Verdana" charset="0"/>
                <a:cs typeface="Verdana" charset="0"/>
              </a:rPr>
              <a:t>legionaries and auxiliaries</a:t>
            </a:r>
            <a:r>
              <a:rPr lang="en-US" sz="2000" dirty="0">
                <a:solidFill>
                  <a:srgbClr val="7030A0"/>
                </a:solidFill>
                <a:latin typeface="Verdana" charset="0"/>
                <a:ea typeface="Verdana" charset="0"/>
                <a:cs typeface="Verdana" charset="0"/>
              </a:rPr>
              <a:t>. Soldiers recruited from outside tribes were auxiliaries</a:t>
            </a:r>
            <a:r>
              <a:rPr lang="en-US" sz="2000" b="1" dirty="0">
                <a:solidFill>
                  <a:srgbClr val="7030A0"/>
                </a:solidFill>
                <a:latin typeface="Verdana" charset="0"/>
                <a:ea typeface="Verdana" charset="0"/>
                <a:cs typeface="Verdana" charset="0"/>
              </a:rPr>
              <a:t>. </a:t>
            </a:r>
            <a:r>
              <a:rPr lang="en-US" sz="2000" dirty="0">
                <a:solidFill>
                  <a:srgbClr val="7030A0"/>
                </a:solidFill>
                <a:latin typeface="Verdana" charset="0"/>
                <a:ea typeface="Verdana" charset="0"/>
                <a:cs typeface="Verdana" charset="0"/>
              </a:rPr>
              <a:t>Roman citizens under 45 became legionaries, and there was</a:t>
            </a:r>
            <a:r>
              <a:rPr lang="en-US" sz="2000" b="1" dirty="0">
                <a:solidFill>
                  <a:srgbClr val="7030A0"/>
                </a:solidFill>
                <a:latin typeface="Verdana" charset="0"/>
                <a:ea typeface="Verdana" charset="0"/>
                <a:cs typeface="Verdana" charset="0"/>
              </a:rPr>
              <a:t> a reward for lasting 25 years as a legionary. </a:t>
            </a:r>
            <a:endParaRPr lang="en-GB" sz="2000"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1863806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09991" y="561012"/>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2. Effective equipment</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929409" y="1299360"/>
            <a:ext cx="6226765" cy="1908215"/>
          </a:xfrm>
          <a:prstGeom prst="rect">
            <a:avLst/>
          </a:prstGeom>
          <a:noFill/>
        </p:spPr>
        <p:txBody>
          <a:bodyPr wrap="square" rtlCol="0">
            <a:spAutoFit/>
          </a:bodyPr>
          <a:lstStyle/>
          <a:p>
            <a:r>
              <a:rPr lang="en-US" sz="2000" dirty="0">
                <a:solidFill>
                  <a:srgbClr val="7030A0"/>
                </a:solidFill>
                <a:latin typeface="Verdana" charset="0"/>
                <a:ea typeface="Verdana" charset="0"/>
                <a:cs typeface="Verdana" charset="0"/>
              </a:rPr>
              <a:t>Roman soldiers were equipped with armour and weapons that helped then to </a:t>
            </a:r>
            <a:r>
              <a:rPr lang="en-US" sz="2000" b="1" dirty="0">
                <a:solidFill>
                  <a:srgbClr val="7030A0"/>
                </a:solidFill>
                <a:latin typeface="Verdana" charset="0"/>
                <a:ea typeface="Verdana" charset="0"/>
                <a:cs typeface="Verdana" charset="0"/>
              </a:rPr>
              <a:t>attack and defend</a:t>
            </a:r>
            <a:r>
              <a:rPr lang="en-US" sz="2000" dirty="0">
                <a:solidFill>
                  <a:srgbClr val="7030A0"/>
                </a:solidFill>
                <a:latin typeface="Verdana" charset="0"/>
                <a:ea typeface="Verdana" charset="0"/>
                <a:cs typeface="Verdana" charset="0"/>
              </a:rPr>
              <a:t> successfully. Can you work out the role of each piece of equipment?</a:t>
            </a:r>
          </a:p>
          <a:p>
            <a:endParaRPr lang="en-US" sz="2000" dirty="0">
              <a:solidFill>
                <a:srgbClr val="7030A0"/>
              </a:solidFill>
              <a:latin typeface="Verdana" charset="0"/>
              <a:ea typeface="Verdana" charset="0"/>
              <a:cs typeface="Verdana" charset="0"/>
            </a:endParaRPr>
          </a:p>
          <a:p>
            <a:endParaRPr lang="en-GB"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577801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3. Top training</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3489107" y="1380865"/>
            <a:ext cx="7589270" cy="4832092"/>
          </a:xfrm>
          <a:prstGeom prst="rect">
            <a:avLst/>
          </a:prstGeom>
          <a:noFill/>
        </p:spPr>
        <p:txBody>
          <a:bodyPr wrap="square" rtlCol="0">
            <a:spAutoFit/>
          </a:bodyPr>
          <a:lstStyle/>
          <a:p>
            <a:r>
              <a:rPr lang="en-US" sz="2000" dirty="0">
                <a:solidFill>
                  <a:srgbClr val="7030A0"/>
                </a:solidFill>
                <a:latin typeface="Verdana" charset="0"/>
                <a:ea typeface="Verdana" charset="0"/>
                <a:cs typeface="Verdana" charset="0"/>
              </a:rPr>
              <a:t>Roman soldiers spent </a:t>
            </a:r>
            <a:r>
              <a:rPr lang="en-US" sz="2000" b="1" dirty="0">
                <a:solidFill>
                  <a:srgbClr val="7030A0"/>
                </a:solidFill>
                <a:latin typeface="Verdana" charset="0"/>
                <a:ea typeface="Verdana" charset="0"/>
                <a:cs typeface="Verdana" charset="0"/>
              </a:rPr>
              <a:t>a lot of time training </a:t>
            </a:r>
            <a:r>
              <a:rPr lang="en-US" sz="2000" dirty="0">
                <a:solidFill>
                  <a:srgbClr val="7030A0"/>
                </a:solidFill>
                <a:latin typeface="Verdana" charset="0"/>
                <a:ea typeface="Verdana" charset="0"/>
                <a:cs typeface="Verdana" charset="0"/>
              </a:rPr>
              <a:t>for battle. Their ongoing training kept their fitness levels high and taught them the best fighting strategies. They were also trained to build forts and camps wherever they travelled</a:t>
            </a:r>
            <a:r>
              <a:rPr lang="en-US" sz="2400" dirty="0">
                <a:solidFill>
                  <a:srgbClr val="7030A0"/>
                </a:solidFill>
                <a:latin typeface="Verdana" charset="0"/>
                <a:ea typeface="Verdana" charset="0"/>
                <a:cs typeface="Verdana" charset="0"/>
              </a:rPr>
              <a:t>.</a:t>
            </a:r>
          </a:p>
          <a:p>
            <a:endParaRPr lang="en-US" sz="1600" dirty="0">
              <a:solidFill>
                <a:srgbClr val="7030A0"/>
              </a:solidFill>
              <a:latin typeface="Verdana" charset="0"/>
              <a:ea typeface="Verdana" charset="0"/>
              <a:cs typeface="Verdana" charset="0"/>
            </a:endParaRPr>
          </a:p>
          <a:p>
            <a:r>
              <a:rPr lang="en-US" sz="2000" dirty="0">
                <a:solidFill>
                  <a:srgbClr val="002060"/>
                </a:solidFill>
                <a:latin typeface="Verdana" charset="0"/>
                <a:ea typeface="Verdana" charset="0"/>
                <a:cs typeface="Verdana" charset="0"/>
              </a:rPr>
              <a:t>Soldiers were trained how to:</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engage in combat</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march for miles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build camps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swim across rivers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attack forts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follow exact orders.</a:t>
            </a:r>
          </a:p>
          <a:p>
            <a:endParaRPr lang="en-US" sz="2000" dirty="0">
              <a:solidFill>
                <a:srgbClr val="7030A0"/>
              </a:solidFill>
              <a:latin typeface="Verdana" charset="0"/>
              <a:ea typeface="Verdana" charset="0"/>
              <a:cs typeface="Verdana" charset="0"/>
            </a:endParaRPr>
          </a:p>
          <a:p>
            <a:r>
              <a:rPr lang="en-US" sz="2000" dirty="0">
                <a:solidFill>
                  <a:srgbClr val="7030A0"/>
                </a:solidFill>
                <a:latin typeface="Verdana" charset="0"/>
                <a:ea typeface="Verdana" charset="0"/>
                <a:cs typeface="Verdana" charset="0"/>
              </a:rPr>
              <a:t>Soldiers who did not follow orders were punished or even sentenced to death!</a:t>
            </a:r>
            <a:endParaRPr lang="en-GB"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168981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22" name="TextBox 21"/>
          <p:cNvSpPr txBox="1"/>
          <p:nvPr>
            <p:custDataLst>
              <p:tags r:id="rId1"/>
            </p:custDataLst>
          </p:nvPr>
        </p:nvSpPr>
        <p:spPr>
          <a:xfrm>
            <a:off x="974038" y="2278564"/>
            <a:ext cx="5685180" cy="3785652"/>
          </a:xfrm>
          <a:prstGeom prst="rect">
            <a:avLst/>
          </a:prstGeom>
          <a:noFill/>
        </p:spPr>
        <p:txBody>
          <a:bodyPr wrap="square" rtlCol="0">
            <a:spAutoFit/>
          </a:bodyPr>
          <a:lstStyle/>
          <a:p>
            <a:endParaRPr lang="en-US" sz="2000" dirty="0">
              <a:solidFill>
                <a:srgbClr val="7030A0"/>
              </a:solidFill>
              <a:latin typeface="Verdana" charset="0"/>
              <a:ea typeface="Verdana" charset="0"/>
              <a:cs typeface="Verdana" charset="0"/>
            </a:endParaRPr>
          </a:p>
          <a:p>
            <a:r>
              <a:rPr lang="en-US" sz="2000" dirty="0">
                <a:solidFill>
                  <a:srgbClr val="7030A0"/>
                </a:solidFill>
                <a:latin typeface="Verdana" charset="0"/>
                <a:ea typeface="Verdana" charset="0"/>
                <a:cs typeface="Verdana" charset="0"/>
              </a:rPr>
              <a:t>They had a range of different formations. One of the most famous was the </a:t>
            </a:r>
            <a:r>
              <a:rPr lang="en-US" sz="2000" b="1" dirty="0">
                <a:solidFill>
                  <a:srgbClr val="7030A0"/>
                </a:solidFill>
                <a:latin typeface="Verdana" charset="0"/>
                <a:ea typeface="Verdana" charset="0"/>
                <a:cs typeface="Verdana" charset="0"/>
              </a:rPr>
              <a:t>tortoise formation</a:t>
            </a:r>
            <a:r>
              <a:rPr lang="en-US" sz="2000" dirty="0">
                <a:solidFill>
                  <a:srgbClr val="7030A0"/>
                </a:solidFill>
                <a:latin typeface="Verdana" charset="0"/>
                <a:ea typeface="Verdana" charset="0"/>
                <a:cs typeface="Verdana" charset="0"/>
              </a:rPr>
              <a:t>. The soldiers in front and side rows interlocked their shields together like a wall. The soldiers in the back lines placed their shields up above their heads to form a protective shell over the top. </a:t>
            </a:r>
            <a:r>
              <a:rPr lang="en-US" sz="2000" b="1" dirty="0">
                <a:solidFill>
                  <a:srgbClr val="7030A0"/>
                </a:solidFill>
                <a:latin typeface="Verdana" charset="0"/>
                <a:ea typeface="Verdana" charset="0"/>
                <a:cs typeface="Verdana" charset="0"/>
              </a:rPr>
              <a:t>The shell was so strong </a:t>
            </a:r>
            <a:r>
              <a:rPr lang="en-US" sz="2000" dirty="0">
                <a:solidFill>
                  <a:srgbClr val="7030A0"/>
                </a:solidFill>
                <a:latin typeface="Verdana" charset="0"/>
                <a:ea typeface="Verdana" charset="0"/>
                <a:cs typeface="Verdana" charset="0"/>
              </a:rPr>
              <a:t>that</a:t>
            </a:r>
            <a:r>
              <a:rPr lang="en-US" sz="2000" b="1" dirty="0">
                <a:solidFill>
                  <a:srgbClr val="7030A0"/>
                </a:solidFill>
                <a:latin typeface="Verdana" charset="0"/>
                <a:ea typeface="Verdana" charset="0"/>
                <a:cs typeface="Verdana" charset="0"/>
              </a:rPr>
              <a:t> </a:t>
            </a:r>
            <a:r>
              <a:rPr lang="en-US" sz="2000" dirty="0">
                <a:solidFill>
                  <a:srgbClr val="7030A0"/>
                </a:solidFill>
                <a:latin typeface="Verdana" charset="0"/>
                <a:ea typeface="Verdana" charset="0"/>
                <a:cs typeface="Verdana" charset="0"/>
              </a:rPr>
              <a:t>it was difficult to penetrate, and this meant that the soldiers could stay protected from the shields while approaching enemy forts. </a:t>
            </a:r>
            <a:endParaRPr lang="en-GB" dirty="0">
              <a:solidFill>
                <a:srgbClr val="7030A0"/>
              </a:solidFill>
              <a:latin typeface="Verdana" charset="0"/>
              <a:ea typeface="Verdana" charset="0"/>
              <a:cs typeface="Verdana" charset="0"/>
            </a:endParaRPr>
          </a:p>
        </p:txBody>
      </p:sp>
      <p:sp>
        <p:nvSpPr>
          <p:cNvPr id="3" name="Rectangle 2"/>
          <p:cNvSpPr/>
          <p:nvPr>
            <p:custDataLst>
              <p:tags r:id="rId2"/>
            </p:custDataLst>
          </p:nvPr>
        </p:nvSpPr>
        <p:spPr>
          <a:xfrm>
            <a:off x="980661" y="1438006"/>
            <a:ext cx="9574696" cy="1015663"/>
          </a:xfrm>
          <a:prstGeom prst="rect">
            <a:avLst/>
          </a:prstGeom>
        </p:spPr>
        <p:txBody>
          <a:bodyPr wrap="square">
            <a:spAutoFit/>
          </a:bodyPr>
          <a:lstStyle/>
          <a:p>
            <a:r>
              <a:rPr lang="en-US" sz="2000" dirty="0">
                <a:solidFill>
                  <a:srgbClr val="002060"/>
                </a:solidFill>
                <a:latin typeface="Verdana" charset="0"/>
                <a:ea typeface="Verdana" charset="0"/>
                <a:cs typeface="Verdana" charset="0"/>
              </a:rPr>
              <a:t>When </a:t>
            </a:r>
            <a:r>
              <a:rPr lang="en-US" sz="2000" b="1" dirty="0">
                <a:solidFill>
                  <a:srgbClr val="002060"/>
                </a:solidFill>
                <a:latin typeface="Verdana" charset="0"/>
                <a:ea typeface="Verdana" charset="0"/>
                <a:cs typeface="Verdana" charset="0"/>
              </a:rPr>
              <a:t>fighting in formation</a:t>
            </a:r>
            <a:r>
              <a:rPr lang="en-US" sz="2000" dirty="0">
                <a:solidFill>
                  <a:srgbClr val="002060"/>
                </a:solidFill>
                <a:latin typeface="Verdana" charset="0"/>
                <a:ea typeface="Verdana" charset="0"/>
                <a:cs typeface="Verdana" charset="0"/>
              </a:rPr>
              <a:t>, Roman soldiers would stand close together to form a particular shape, choosing particular types of soldiers to take important positions.</a:t>
            </a:r>
          </a:p>
        </p:txBody>
      </p:sp>
    </p:spTree>
    <p:extLst>
      <p:ext uri="{BB962C8B-B14F-4D97-AF65-F5344CB8AC3E}">
        <p14:creationId xmlns:p14="http://schemas.microsoft.com/office/powerpoint/2010/main" val="2138741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5. Never accepting defeat</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5705061" y="1841242"/>
            <a:ext cx="5387009" cy="3139321"/>
          </a:xfrm>
          <a:prstGeom prst="rect">
            <a:avLst/>
          </a:prstGeom>
          <a:noFill/>
        </p:spPr>
        <p:txBody>
          <a:bodyPr wrap="square" rtlCol="0">
            <a:spAutoFit/>
          </a:bodyPr>
          <a:lstStyle/>
          <a:p>
            <a:r>
              <a:rPr lang="en-US" sz="2200" dirty="0">
                <a:solidFill>
                  <a:srgbClr val="7030A0"/>
                </a:solidFill>
                <a:latin typeface="Verdana" charset="0"/>
                <a:ea typeface="Verdana" charset="0"/>
                <a:cs typeface="Verdana" charset="0"/>
              </a:rPr>
              <a:t>Rome invested well in its army by offering desirable </a:t>
            </a:r>
            <a:r>
              <a:rPr lang="en-US" sz="2200" b="1" dirty="0">
                <a:solidFill>
                  <a:srgbClr val="7030A0"/>
                </a:solidFill>
                <a:latin typeface="Verdana" charset="0"/>
                <a:ea typeface="Verdana" charset="0"/>
                <a:cs typeface="Verdana" charset="0"/>
              </a:rPr>
              <a:t>payment and rewards</a:t>
            </a:r>
            <a:r>
              <a:rPr lang="en-US" sz="2200" dirty="0">
                <a:solidFill>
                  <a:srgbClr val="7030A0"/>
                </a:solidFill>
                <a:latin typeface="Verdana" charset="0"/>
                <a:ea typeface="Verdana" charset="0"/>
                <a:cs typeface="Verdana" charset="0"/>
              </a:rPr>
              <a:t>, and the attitude of the Roman army was to never admit defeat. Soldiers saw themselves as </a:t>
            </a:r>
            <a:r>
              <a:rPr lang="en-US" sz="2200" b="1" dirty="0">
                <a:solidFill>
                  <a:srgbClr val="7030A0"/>
                </a:solidFill>
                <a:latin typeface="Verdana" charset="0"/>
                <a:ea typeface="Verdana" charset="0"/>
                <a:cs typeface="Verdana" charset="0"/>
              </a:rPr>
              <a:t>fighting machines </a:t>
            </a:r>
            <a:r>
              <a:rPr lang="en-US" sz="2200" dirty="0">
                <a:solidFill>
                  <a:srgbClr val="7030A0"/>
                </a:solidFill>
                <a:latin typeface="Verdana" charset="0"/>
                <a:ea typeface="Verdana" charset="0"/>
                <a:cs typeface="Verdana" charset="0"/>
              </a:rPr>
              <a:t>with only one aim: to never stop pursuing victory. If they lost a battle, they would often regroup and try again.</a:t>
            </a:r>
          </a:p>
        </p:txBody>
      </p:sp>
      <p:sp>
        <p:nvSpPr>
          <p:cNvPr id="8" name="Rectangle 7"/>
          <p:cNvSpPr/>
          <p:nvPr>
            <p:custDataLst>
              <p:tags r:id="rId3"/>
            </p:custDataLst>
          </p:nvPr>
        </p:nvSpPr>
        <p:spPr>
          <a:xfrm>
            <a:off x="1030079" y="5258514"/>
            <a:ext cx="9793357" cy="830997"/>
          </a:xfrm>
          <a:prstGeom prst="rect">
            <a:avLst/>
          </a:prstGeom>
        </p:spPr>
        <p:txBody>
          <a:bodyPr wrap="square">
            <a:spAutoFit/>
          </a:bodyPr>
          <a:lstStyle/>
          <a:p>
            <a:r>
              <a:rPr lang="en-US" sz="2400" dirty="0">
                <a:solidFill>
                  <a:srgbClr val="002060"/>
                </a:solidFill>
                <a:latin typeface="Verdana" charset="0"/>
                <a:ea typeface="Verdana" charset="0"/>
                <a:cs typeface="Verdana" charset="0"/>
              </a:rPr>
              <a:t>This mentality of </a:t>
            </a:r>
            <a:r>
              <a:rPr lang="en-US" sz="2400" b="1" dirty="0">
                <a:solidFill>
                  <a:srgbClr val="002060"/>
                </a:solidFill>
                <a:latin typeface="Verdana" charset="0"/>
                <a:ea typeface="Verdana" charset="0"/>
                <a:cs typeface="Verdana" charset="0"/>
              </a:rPr>
              <a:t>never giving up </a:t>
            </a:r>
            <a:r>
              <a:rPr lang="en-US" sz="2400" dirty="0">
                <a:solidFill>
                  <a:srgbClr val="002060"/>
                </a:solidFill>
                <a:latin typeface="Verdana" charset="0"/>
                <a:ea typeface="Verdana" charset="0"/>
                <a:cs typeface="Verdana" charset="0"/>
              </a:rPr>
              <a:t>made the Roman army incredibly hard to beat!</a:t>
            </a:r>
          </a:p>
        </p:txBody>
      </p:sp>
    </p:spTree>
    <p:extLst>
      <p:ext uri="{BB962C8B-B14F-4D97-AF65-F5344CB8AC3E}">
        <p14:creationId xmlns:p14="http://schemas.microsoft.com/office/powerpoint/2010/main" val="1222403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22" name="TextBox 21"/>
          <p:cNvSpPr txBox="1"/>
          <p:nvPr>
            <p:custDataLst>
              <p:tags r:id="rId1"/>
            </p:custDataLst>
          </p:nvPr>
        </p:nvSpPr>
        <p:spPr>
          <a:xfrm>
            <a:off x="1411358" y="974035"/>
            <a:ext cx="7513981" cy="3108543"/>
          </a:xfrm>
          <a:prstGeom prst="rect">
            <a:avLst/>
          </a:prstGeom>
          <a:noFill/>
        </p:spPr>
        <p:txBody>
          <a:bodyPr wrap="square" rtlCol="0">
            <a:spAutoFit/>
          </a:bodyPr>
          <a:lstStyle/>
          <a:p>
            <a:r>
              <a:rPr lang="en-GB" sz="2800" dirty="0">
                <a:solidFill>
                  <a:srgbClr val="002060"/>
                </a:solidFill>
                <a:latin typeface="Verdana" charset="0"/>
                <a:ea typeface="Verdana" charset="0"/>
                <a:cs typeface="Verdana" charset="0"/>
              </a:rPr>
              <a:t>The Roman army was very important because conquering new places is how the empire expanded.</a:t>
            </a:r>
          </a:p>
          <a:p>
            <a:endParaRPr lang="en-GB" sz="2800" b="1" dirty="0">
              <a:solidFill>
                <a:srgbClr val="002060"/>
              </a:solidFill>
              <a:latin typeface="Verdana" charset="0"/>
              <a:ea typeface="Verdana" charset="0"/>
              <a:cs typeface="Verdana" charset="0"/>
            </a:endParaRPr>
          </a:p>
          <a:p>
            <a:r>
              <a:rPr lang="en-GB" sz="2800" b="1" dirty="0" smtClean="0">
                <a:solidFill>
                  <a:srgbClr val="002060"/>
                </a:solidFill>
                <a:latin typeface="Verdana" charset="0"/>
                <a:ea typeface="Verdana" charset="0"/>
                <a:cs typeface="Verdana" charset="0"/>
              </a:rPr>
              <a:t>Can you tell someone at home five </a:t>
            </a:r>
            <a:r>
              <a:rPr lang="en-GB" sz="2800" b="1" dirty="0">
                <a:solidFill>
                  <a:srgbClr val="002060"/>
                </a:solidFill>
                <a:latin typeface="Verdana" charset="0"/>
                <a:ea typeface="Verdana" charset="0"/>
                <a:cs typeface="Verdana" charset="0"/>
              </a:rPr>
              <a:t>reasons why the Roman army was so </a:t>
            </a:r>
            <a:r>
              <a:rPr lang="en-GB" sz="2800" b="1" dirty="0" smtClean="0">
                <a:solidFill>
                  <a:srgbClr val="002060"/>
                </a:solidFill>
                <a:latin typeface="Verdana" charset="0"/>
                <a:ea typeface="Verdana" charset="0"/>
                <a:cs typeface="Verdana" charset="0"/>
              </a:rPr>
              <a:t>successful?</a:t>
            </a:r>
            <a:endParaRPr lang="en-GB" sz="2400" dirty="0">
              <a:solidFill>
                <a:srgbClr val="002060"/>
              </a:solidFill>
              <a:latin typeface="Verdana" charset="0"/>
              <a:ea typeface="Verdana" charset="0"/>
              <a:cs typeface="Verdana" charset="0"/>
            </a:endParaRPr>
          </a:p>
        </p:txBody>
      </p:sp>
    </p:spTree>
    <p:extLst>
      <p:ext uri="{BB962C8B-B14F-4D97-AF65-F5344CB8AC3E}">
        <p14:creationId xmlns:p14="http://schemas.microsoft.com/office/powerpoint/2010/main" val="1730232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1084788" y="825035"/>
            <a:ext cx="8071335" cy="707886"/>
          </a:xfrm>
          <a:prstGeom prst="rect">
            <a:avLst/>
          </a:prstGeom>
          <a:noFill/>
        </p:spPr>
        <p:txBody>
          <a:bodyPr wrap="square">
            <a:spAutoFit/>
          </a:bodyPr>
          <a:lstStyle/>
          <a:p>
            <a:pPr eaLnBrk="1" fontAlgn="auto" hangingPunct="1">
              <a:spcBef>
                <a:spcPts val="0"/>
              </a:spcBef>
              <a:spcAft>
                <a:spcPts val="0"/>
              </a:spcAft>
              <a:defRPr/>
            </a:pPr>
            <a:r>
              <a:rPr lang="en-US" sz="4000" b="1" dirty="0" smtClean="0">
                <a:solidFill>
                  <a:srgbClr val="002060"/>
                </a:solidFill>
                <a:latin typeface="Verdana Regular" charset="0"/>
                <a:ea typeface="Verdana Regular" charset="0"/>
                <a:cs typeface="Verdana Regular" charset="0"/>
              </a:rPr>
              <a:t>History detective! </a:t>
            </a:r>
            <a:endParaRPr lang="en-GB" sz="2000" b="1" dirty="0">
              <a:solidFill>
                <a:srgbClr val="7030A0"/>
              </a:solidFill>
              <a:latin typeface="Verdana Regular" charset="0"/>
              <a:ea typeface="Verdana Regular" charset="0"/>
              <a:cs typeface="Verdana Regular" charset="0"/>
            </a:endParaRPr>
          </a:p>
        </p:txBody>
      </p:sp>
      <p:sp>
        <p:nvSpPr>
          <p:cNvPr id="25608" name="TextBox 1"/>
          <p:cNvSpPr txBox="1">
            <a:spLocks noChangeArrowheads="1"/>
          </p:cNvSpPr>
          <p:nvPr>
            <p:custDataLst>
              <p:tags r:id="rId2"/>
            </p:custDataLst>
          </p:nvPr>
        </p:nvSpPr>
        <p:spPr bwMode="auto">
          <a:xfrm>
            <a:off x="1154603" y="1876736"/>
            <a:ext cx="604132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r>
              <a:rPr lang="en-US" sz="2200" b="1" dirty="0" smtClean="0">
                <a:solidFill>
                  <a:srgbClr val="002060"/>
                </a:solidFill>
                <a:latin typeface="Verdana" charset="0"/>
                <a:ea typeface="Verdana" charset="0"/>
                <a:cs typeface="Verdana" charset="0"/>
              </a:rPr>
              <a:t>Click on the link to find out more about the Roman army.</a:t>
            </a:r>
          </a:p>
          <a:p>
            <a:endParaRPr lang="en-US" sz="2200" b="1" dirty="0">
              <a:solidFill>
                <a:srgbClr val="002060"/>
              </a:solidFill>
              <a:latin typeface="Verdana" charset="0"/>
              <a:ea typeface="Verdana" charset="0"/>
              <a:cs typeface="Verdana" charset="0"/>
            </a:endParaRPr>
          </a:p>
          <a:p>
            <a:r>
              <a:rPr lang="en-US" sz="2200" b="1" dirty="0">
                <a:solidFill>
                  <a:srgbClr val="002060"/>
                </a:solidFill>
                <a:latin typeface="Verdana" charset="0"/>
                <a:ea typeface="Verdana" charset="0"/>
                <a:cs typeface="Verdana" charset="0"/>
                <a:hlinkClick r:id="rId5"/>
              </a:rPr>
              <a:t>https://</a:t>
            </a:r>
            <a:r>
              <a:rPr lang="en-US" sz="2200" b="1" dirty="0" smtClean="0">
                <a:solidFill>
                  <a:srgbClr val="002060"/>
                </a:solidFill>
                <a:latin typeface="Verdana" charset="0"/>
                <a:ea typeface="Verdana" charset="0"/>
                <a:cs typeface="Verdana" charset="0"/>
                <a:hlinkClick r:id="rId5"/>
              </a:rPr>
              <a:t>www.bbc.co.uk/bitesize/topics/zwmpfg8/articles/zqbnfg8</a:t>
            </a:r>
            <a:r>
              <a:rPr lang="en-US" sz="2200" b="1" dirty="0" smtClean="0">
                <a:solidFill>
                  <a:srgbClr val="002060"/>
                </a:solidFill>
                <a:latin typeface="Verdana" charset="0"/>
                <a:ea typeface="Verdana" charset="0"/>
                <a:cs typeface="Verdana" charset="0"/>
              </a:rPr>
              <a:t> </a:t>
            </a:r>
          </a:p>
          <a:p>
            <a:endParaRPr lang="en-US" sz="2200" b="1" dirty="0">
              <a:solidFill>
                <a:srgbClr val="002060"/>
              </a:solidFill>
              <a:latin typeface="Verdana" charset="0"/>
              <a:ea typeface="Verdana" charset="0"/>
              <a:cs typeface="Verdana" charset="0"/>
            </a:endParaRPr>
          </a:p>
          <a:p>
            <a:r>
              <a:rPr lang="en-US" sz="2200" b="1" dirty="0" smtClean="0">
                <a:solidFill>
                  <a:srgbClr val="002060"/>
                </a:solidFill>
                <a:latin typeface="Verdana" charset="0"/>
                <a:ea typeface="Verdana" charset="0"/>
                <a:cs typeface="Verdana" charset="0"/>
              </a:rPr>
              <a:t>Complete the research sheet as you uncover more facts.</a:t>
            </a:r>
          </a:p>
          <a:p>
            <a:endParaRPr lang="en-US" sz="2200" dirty="0">
              <a:solidFill>
                <a:srgbClr val="7030A0"/>
              </a:solidFill>
              <a:latin typeface="Verdana" charset="0"/>
              <a:ea typeface="Verdana" charset="0"/>
              <a:cs typeface="Verdana" charset="0"/>
            </a:endParaRPr>
          </a:p>
          <a:p>
            <a:pPr marL="342900" indent="-342900">
              <a:buFont typeface="Arial" charset="0"/>
              <a:buChar char="•"/>
            </a:pPr>
            <a:endParaRPr lang="en-US" sz="2200" dirty="0">
              <a:solidFill>
                <a:srgbClr val="002060"/>
              </a:solidFill>
              <a:latin typeface="Verdana" charset="0"/>
              <a:ea typeface="Verdana" charset="0"/>
              <a:cs typeface="Verdana" charset="0"/>
            </a:endParaRPr>
          </a:p>
        </p:txBody>
      </p:sp>
      <p:pic>
        <p:nvPicPr>
          <p:cNvPr id="2" name="Picture 1"/>
          <p:cNvPicPr>
            <a:picLocks noChangeAspect="1"/>
          </p:cNvPicPr>
          <p:nvPr/>
        </p:nvPicPr>
        <p:blipFill>
          <a:blip r:embed="rId6"/>
          <a:stretch>
            <a:fillRect/>
          </a:stretch>
        </p:blipFill>
        <p:spPr>
          <a:xfrm rot="499365">
            <a:off x="7288294" y="417368"/>
            <a:ext cx="3933825" cy="5886450"/>
          </a:xfrm>
          <a:prstGeom prst="rect">
            <a:avLst/>
          </a:prstGeom>
        </p:spPr>
      </p:pic>
    </p:spTree>
    <p:extLst>
      <p:ext uri="{BB962C8B-B14F-4D97-AF65-F5344CB8AC3E}">
        <p14:creationId xmlns:p14="http://schemas.microsoft.com/office/powerpoint/2010/main" val="1767039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1167915" y="1018998"/>
            <a:ext cx="8071335" cy="523220"/>
          </a:xfrm>
          <a:prstGeom prst="rect">
            <a:avLst/>
          </a:prstGeom>
          <a:noFill/>
        </p:spPr>
        <p:txBody>
          <a:bodyPr wrap="square">
            <a:spAutoFit/>
          </a:bodyPr>
          <a:lstStyle/>
          <a:p>
            <a:pPr eaLnBrk="1" fontAlgn="auto" hangingPunct="1">
              <a:spcBef>
                <a:spcPts val="0"/>
              </a:spcBef>
              <a:spcAft>
                <a:spcPts val="0"/>
              </a:spcAft>
              <a:defRPr/>
            </a:pPr>
            <a:r>
              <a:rPr lang="en-US" sz="2800" b="1" dirty="0">
                <a:solidFill>
                  <a:srgbClr val="002060"/>
                </a:solidFill>
                <a:latin typeface="Verdana Regular" charset="0"/>
                <a:ea typeface="Verdana Regular" charset="0"/>
                <a:cs typeface="Verdana Regular" charset="0"/>
              </a:rPr>
              <a:t>Make a Roman shield</a:t>
            </a:r>
            <a:endParaRPr lang="en-GB" sz="1400" b="1" dirty="0">
              <a:solidFill>
                <a:srgbClr val="7030A0"/>
              </a:solidFill>
              <a:latin typeface="Verdana Regular" charset="0"/>
              <a:ea typeface="Verdana Regular" charset="0"/>
              <a:cs typeface="Verdana Regular" charset="0"/>
            </a:endParaRPr>
          </a:p>
        </p:txBody>
      </p:sp>
      <p:sp>
        <p:nvSpPr>
          <p:cNvPr id="25608" name="TextBox 1"/>
          <p:cNvSpPr txBox="1">
            <a:spLocks noChangeArrowheads="1"/>
          </p:cNvSpPr>
          <p:nvPr>
            <p:custDataLst>
              <p:tags r:id="rId2"/>
            </p:custDataLst>
          </p:nvPr>
        </p:nvSpPr>
        <p:spPr bwMode="auto">
          <a:xfrm>
            <a:off x="1154603" y="1876736"/>
            <a:ext cx="604132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r>
              <a:rPr lang="en-US" sz="2200" b="1" dirty="0">
                <a:solidFill>
                  <a:srgbClr val="002060"/>
                </a:solidFill>
                <a:latin typeface="Verdana" charset="0"/>
                <a:ea typeface="Verdana" charset="0"/>
                <a:cs typeface="Verdana" charset="0"/>
              </a:rPr>
              <a:t>You are going to design a Roman shield that could be used for forming a tortoise shell formation.</a:t>
            </a:r>
          </a:p>
          <a:p>
            <a:endParaRPr lang="en-US" sz="2200" b="1" dirty="0">
              <a:solidFill>
                <a:srgbClr val="002060"/>
              </a:solidFill>
              <a:latin typeface="Verdana" charset="0"/>
              <a:ea typeface="Verdana" charset="0"/>
              <a:cs typeface="Verdana" charset="0"/>
            </a:endParaRPr>
          </a:p>
          <a:p>
            <a:r>
              <a:rPr lang="en-US" sz="2200" dirty="0">
                <a:solidFill>
                  <a:srgbClr val="7030A0"/>
                </a:solidFill>
                <a:latin typeface="Verdana" charset="0"/>
                <a:ea typeface="Verdana" charset="0"/>
                <a:cs typeface="Verdana" charset="0"/>
              </a:rPr>
              <a:t>Look at the ideas sheet before you make your design, using the following design features:</a:t>
            </a:r>
          </a:p>
          <a:p>
            <a:pPr marL="342900" indent="-342900">
              <a:buFont typeface="Arial" charset="0"/>
              <a:buChar char="•"/>
            </a:pPr>
            <a:r>
              <a:rPr lang="en-US" sz="2200" dirty="0">
                <a:solidFill>
                  <a:srgbClr val="7030A0"/>
                </a:solidFill>
                <a:latin typeface="Verdana" charset="0"/>
                <a:ea typeface="Verdana" charset="0"/>
                <a:cs typeface="Verdana" charset="0"/>
              </a:rPr>
              <a:t>Rectangular shape</a:t>
            </a:r>
          </a:p>
          <a:p>
            <a:pPr marL="342900" indent="-342900">
              <a:buFont typeface="Arial" charset="0"/>
              <a:buChar char="•"/>
            </a:pPr>
            <a:r>
              <a:rPr lang="en-US" sz="2200" dirty="0">
                <a:solidFill>
                  <a:srgbClr val="7030A0"/>
                </a:solidFill>
                <a:latin typeface="Verdana" charset="0"/>
                <a:ea typeface="Verdana" charset="0"/>
                <a:cs typeface="Verdana" charset="0"/>
              </a:rPr>
              <a:t>Red and gold design</a:t>
            </a:r>
          </a:p>
          <a:p>
            <a:pPr marL="342900" indent="-342900">
              <a:buFont typeface="Arial" charset="0"/>
              <a:buChar char="•"/>
            </a:pPr>
            <a:r>
              <a:rPr lang="en-US" sz="2200" dirty="0">
                <a:solidFill>
                  <a:srgbClr val="7030A0"/>
                </a:solidFill>
                <a:latin typeface="Verdana" charset="0"/>
                <a:ea typeface="Verdana" charset="0"/>
                <a:cs typeface="Verdana" charset="0"/>
              </a:rPr>
              <a:t>Large enough to crouch </a:t>
            </a:r>
            <a:r>
              <a:rPr lang="en-US" sz="2200" dirty="0" smtClean="0">
                <a:solidFill>
                  <a:srgbClr val="7030A0"/>
                </a:solidFill>
                <a:latin typeface="Verdana" charset="0"/>
                <a:ea typeface="Verdana" charset="0"/>
                <a:cs typeface="Verdana" charset="0"/>
              </a:rPr>
              <a:t>behind</a:t>
            </a:r>
            <a:endParaRPr lang="en-US" sz="2200" dirty="0">
              <a:solidFill>
                <a:srgbClr val="002060"/>
              </a:solidFill>
              <a:latin typeface="Verdana" charset="0"/>
              <a:ea typeface="Verdana" charset="0"/>
              <a:cs typeface="Verdana" charset="0"/>
            </a:endParaRPr>
          </a:p>
        </p:txBody>
      </p:sp>
    </p:spTree>
    <p:extLst>
      <p:ext uri="{BB962C8B-B14F-4D97-AF65-F5344CB8AC3E}">
        <p14:creationId xmlns:p14="http://schemas.microsoft.com/office/powerpoint/2010/main" val="669549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22" name="TextBox 21"/>
          <p:cNvSpPr txBox="1"/>
          <p:nvPr>
            <p:custDataLst>
              <p:tags r:id="rId1"/>
            </p:custDataLst>
          </p:nvPr>
        </p:nvSpPr>
        <p:spPr>
          <a:xfrm>
            <a:off x="1119188" y="1741778"/>
            <a:ext cx="8796867" cy="523220"/>
          </a:xfrm>
          <a:prstGeom prst="rect">
            <a:avLst/>
          </a:prstGeom>
          <a:noFill/>
        </p:spPr>
        <p:txBody>
          <a:bodyPr wrap="square" rtlCol="0">
            <a:spAutoFit/>
          </a:bodyPr>
          <a:lstStyle/>
          <a:p>
            <a:r>
              <a:rPr lang="en-GB" sz="2800" b="1" dirty="0">
                <a:solidFill>
                  <a:srgbClr val="002060"/>
                </a:solidFill>
                <a:latin typeface="Verdana" charset="0"/>
                <a:ea typeface="Verdana" charset="0"/>
                <a:cs typeface="Verdana" charset="0"/>
              </a:rPr>
              <a:t>How many of these words can you define?</a:t>
            </a:r>
            <a:endParaRPr lang="en-GB" sz="2400" dirty="0">
              <a:solidFill>
                <a:srgbClr val="002060"/>
              </a:solidFill>
              <a:latin typeface="Verdana" charset="0"/>
              <a:ea typeface="Verdana" charset="0"/>
              <a:cs typeface="Verdana" charset="0"/>
            </a:endParaRPr>
          </a:p>
        </p:txBody>
      </p:sp>
      <p:sp>
        <p:nvSpPr>
          <p:cNvPr id="21" name="Rectangle 20"/>
          <p:cNvSpPr/>
          <p:nvPr>
            <p:custDataLst>
              <p:tags r:id="rId2"/>
            </p:custDataLst>
          </p:nvPr>
        </p:nvSpPr>
        <p:spPr>
          <a:xfrm>
            <a:off x="1060554" y="641871"/>
            <a:ext cx="4517583" cy="923330"/>
          </a:xfrm>
          <a:prstGeom prst="rect">
            <a:avLst/>
          </a:prstGeom>
        </p:spPr>
        <p:txBody>
          <a:bodyPr wrap="none">
            <a:spAutoFit/>
          </a:bodyPr>
          <a:lstStyle/>
          <a:p>
            <a:pPr eaLnBrk="1" fontAlgn="auto" hangingPunct="1">
              <a:spcBef>
                <a:spcPts val="0"/>
              </a:spcBef>
              <a:spcAft>
                <a:spcPts val="0"/>
              </a:spcAft>
              <a:defRPr/>
            </a:pPr>
            <a:r>
              <a:rPr lang="en-GB" sz="5400" b="1" dirty="0">
                <a:solidFill>
                  <a:srgbClr val="7030A0"/>
                </a:solidFill>
                <a:latin typeface="Verdana Regular" charset="0"/>
                <a:ea typeface="Verdana Regular" charset="0"/>
                <a:cs typeface="Verdana Regular" charset="0"/>
              </a:rPr>
              <a:t>Spot Check</a:t>
            </a:r>
          </a:p>
        </p:txBody>
      </p:sp>
    </p:spTree>
    <p:extLst>
      <p:ext uri="{BB962C8B-B14F-4D97-AF65-F5344CB8AC3E}">
        <p14:creationId xmlns:p14="http://schemas.microsoft.com/office/powerpoint/2010/main" val="20996772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1147313" y="911519"/>
            <a:ext cx="7728832" cy="1323439"/>
          </a:xfrm>
          <a:prstGeom prst="rect">
            <a:avLst/>
          </a:prstGeom>
          <a:noFill/>
        </p:spPr>
        <p:txBody>
          <a:bodyPr wrap="square">
            <a:spAutoFit/>
          </a:bodyPr>
          <a:lstStyle/>
          <a:p>
            <a:pPr eaLnBrk="1" fontAlgn="auto" hangingPunct="1">
              <a:spcBef>
                <a:spcPts val="0"/>
              </a:spcBef>
              <a:spcAft>
                <a:spcPts val="0"/>
              </a:spcAft>
              <a:defRPr/>
            </a:pPr>
            <a:r>
              <a:rPr lang="en-GB" sz="4000" dirty="0" smtClean="0">
                <a:solidFill>
                  <a:srgbClr val="002060"/>
                </a:solidFill>
                <a:latin typeface="Verdana Regular" charset="0"/>
                <a:ea typeface="Verdana Regular" charset="0"/>
                <a:cs typeface="Verdana Regular" charset="0"/>
              </a:rPr>
              <a:t>Let’s think about what we have learnt today…</a:t>
            </a:r>
            <a:endParaRPr lang="en-GB" sz="1100" dirty="0">
              <a:solidFill>
                <a:srgbClr val="002060"/>
              </a:solidFill>
              <a:latin typeface="Verdana Regular" charset="0"/>
              <a:ea typeface="Verdana Regular" charset="0"/>
              <a:cs typeface="Verdana Regular" charset="0"/>
            </a:endParaRPr>
          </a:p>
        </p:txBody>
      </p:sp>
      <p:sp>
        <p:nvSpPr>
          <p:cNvPr id="2" name="TextBox 1"/>
          <p:cNvSpPr txBox="1"/>
          <p:nvPr>
            <p:custDataLst>
              <p:tags r:id="rId2"/>
            </p:custDataLst>
          </p:nvPr>
        </p:nvSpPr>
        <p:spPr>
          <a:xfrm>
            <a:off x="1341989" y="2431642"/>
            <a:ext cx="4184168" cy="2308324"/>
          </a:xfrm>
          <a:prstGeom prst="rect">
            <a:avLst/>
          </a:prstGeom>
          <a:noFill/>
        </p:spPr>
        <p:txBody>
          <a:bodyPr wrap="square" rtlCol="0">
            <a:spAutoFit/>
          </a:bodyPr>
          <a:lstStyle/>
          <a:p>
            <a:r>
              <a:rPr lang="en-GB" sz="3600" dirty="0">
                <a:solidFill>
                  <a:srgbClr val="7030A0"/>
                </a:solidFill>
                <a:latin typeface="Verdana" charset="0"/>
                <a:ea typeface="Verdana" charset="0"/>
                <a:cs typeface="Verdana" charset="0"/>
              </a:rPr>
              <a:t>Watch </a:t>
            </a:r>
            <a:r>
              <a:rPr lang="en-GB" sz="3600" dirty="0">
                <a:solidFill>
                  <a:srgbClr val="7030A0"/>
                </a:solidFill>
                <a:latin typeface="Verdana" charset="0"/>
                <a:ea typeface="Verdana" charset="0"/>
                <a:cs typeface="Verdana" charset="0"/>
                <a:hlinkClick r:id="rId5"/>
              </a:rPr>
              <a:t>the video </a:t>
            </a:r>
            <a:r>
              <a:rPr lang="en-GB" sz="3600" dirty="0">
                <a:solidFill>
                  <a:srgbClr val="7030A0"/>
                </a:solidFill>
                <a:latin typeface="Verdana" charset="0"/>
                <a:ea typeface="Verdana" charset="0"/>
                <a:cs typeface="Verdana" charset="0"/>
              </a:rPr>
              <a:t>to recap how the Roman army was organised.</a:t>
            </a:r>
          </a:p>
        </p:txBody>
      </p:sp>
    </p:spTree>
    <p:extLst>
      <p:ext uri="{BB962C8B-B14F-4D97-AF65-F5344CB8AC3E}">
        <p14:creationId xmlns:p14="http://schemas.microsoft.com/office/powerpoint/2010/main" val="12160024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FLATTEN" val="true"/>
</p:tagLst>
</file>

<file path=ppt/tags/tag2.xml><?xml version="1.0" encoding="utf-8"?>
<p:tagLst xmlns:a="http://schemas.openxmlformats.org/drawingml/2006/main" xmlns:r="http://schemas.openxmlformats.org/officeDocument/2006/relationships" xmlns:p="http://schemas.openxmlformats.org/presentationml/2006/main">
  <p:tag name="FLATTEN" val="true"/>
</p:tagLst>
</file>

<file path=ppt/tags/tag3.xml><?xml version="1.0" encoding="utf-8"?>
<p:tagLst xmlns:a="http://schemas.openxmlformats.org/drawingml/2006/main" xmlns:r="http://schemas.openxmlformats.org/officeDocument/2006/relationships" xmlns:p="http://schemas.openxmlformats.org/presentationml/2006/main">
  <p:tag name="FLATTEN" val="true"/>
</p:tagLst>
</file>

<file path=ppt/tags/tag4.xml><?xml version="1.0" encoding="utf-8"?>
<p:tagLst xmlns:a="http://schemas.openxmlformats.org/drawingml/2006/main" xmlns:r="http://schemas.openxmlformats.org/officeDocument/2006/relationships" xmlns:p="http://schemas.openxmlformats.org/presentationml/2006/main">
  <p:tag name="FLATTEN" val="true"/>
</p:tagLst>
</file>

<file path=ppt/tags/tag5.xml><?xml version="1.0" encoding="utf-8"?>
<p:tagLst xmlns:a="http://schemas.openxmlformats.org/drawingml/2006/main" xmlns:r="http://schemas.openxmlformats.org/officeDocument/2006/relationships" xmlns:p="http://schemas.openxmlformats.org/presentationml/2006/main">
  <p:tag name="FLATTEN" val="true"/>
</p:tagLst>
</file>

<file path=ppt/tags/tag6.xml><?xml version="1.0" encoding="utf-8"?>
<p:tagLst xmlns:a="http://schemas.openxmlformats.org/drawingml/2006/main" xmlns:r="http://schemas.openxmlformats.org/officeDocument/2006/relationships" xmlns:p="http://schemas.openxmlformats.org/presentationml/2006/main">
  <p:tag name="FLATTEN" val="true"/>
</p:tagLst>
</file>

<file path=ppt/tags/tag7.xml><?xml version="1.0" encoding="utf-8"?>
<p:tagLst xmlns:a="http://schemas.openxmlformats.org/drawingml/2006/main" xmlns:r="http://schemas.openxmlformats.org/officeDocument/2006/relationships" xmlns:p="http://schemas.openxmlformats.org/presentationml/2006/main">
  <p:tag name="FLATTEN" val="true"/>
</p:tagLst>
</file>

<file path=ppt/tags/tag8.xml><?xml version="1.0" encoding="utf-8"?>
<p:tagLst xmlns:a="http://schemas.openxmlformats.org/drawingml/2006/main" xmlns:r="http://schemas.openxmlformats.org/officeDocument/2006/relationships" xmlns:p="http://schemas.openxmlformats.org/presentationml/2006/main">
  <p:tag name="FLATTEN" val="true"/>
</p:tagLst>
</file>

<file path=ppt/tags/tag9.xml><?xml version="1.0" encoding="utf-8"?>
<p:tagLst xmlns:a="http://schemas.openxmlformats.org/drawingml/2006/main" xmlns:r="http://schemas.openxmlformats.org/officeDocument/2006/relationships" xmlns:p="http://schemas.openxmlformats.org/presentationml/2006/main">
  <p:tag name="FLATTEN" val="true"/>
</p:tagLst>
</file>

<file path=ppt/tags/tag10.xml><?xml version="1.0" encoding="utf-8"?>
<p:tagLst xmlns:a="http://schemas.openxmlformats.org/drawingml/2006/main" xmlns:r="http://schemas.openxmlformats.org/officeDocument/2006/relationships" xmlns:p="http://schemas.openxmlformats.org/presentationml/2006/main">
  <p:tag name="FLATTEN" val="true"/>
</p:tagLst>
</file>

<file path=ppt/tags/tag11.xml><?xml version="1.0" encoding="utf-8"?>
<p:tagLst xmlns:a="http://schemas.openxmlformats.org/drawingml/2006/main" xmlns:r="http://schemas.openxmlformats.org/officeDocument/2006/relationships" xmlns:p="http://schemas.openxmlformats.org/presentationml/2006/main">
  <p:tag name="FLATTEN" val="true"/>
</p:tagLst>
</file>

<file path=ppt/tags/tag12.xml><?xml version="1.0" encoding="utf-8"?>
<p:tagLst xmlns:a="http://schemas.openxmlformats.org/drawingml/2006/main" xmlns:r="http://schemas.openxmlformats.org/officeDocument/2006/relationships" xmlns:p="http://schemas.openxmlformats.org/presentationml/2006/main">
  <p:tag name="FLATTEN" val="true"/>
</p:tagLst>
</file>

<file path=ppt/tags/tag13.xml><?xml version="1.0" encoding="utf-8"?>
<p:tagLst xmlns:a="http://schemas.openxmlformats.org/drawingml/2006/main" xmlns:r="http://schemas.openxmlformats.org/officeDocument/2006/relationships" xmlns:p="http://schemas.openxmlformats.org/presentationml/2006/main">
  <p:tag name="FLATTEN" val="true"/>
</p:tagLst>
</file>

<file path=ppt/tags/tag14.xml><?xml version="1.0" encoding="utf-8"?>
<p:tagLst xmlns:a="http://schemas.openxmlformats.org/drawingml/2006/main" xmlns:r="http://schemas.openxmlformats.org/officeDocument/2006/relationships" xmlns:p="http://schemas.openxmlformats.org/presentationml/2006/main">
  <p:tag name="FLATTEN" val="true"/>
</p:tagLst>
</file>

<file path=ppt/tags/tag15.xml><?xml version="1.0" encoding="utf-8"?>
<p:tagLst xmlns:a="http://schemas.openxmlformats.org/drawingml/2006/main" xmlns:r="http://schemas.openxmlformats.org/officeDocument/2006/relationships" xmlns:p="http://schemas.openxmlformats.org/presentationml/2006/main">
  <p:tag name="FLATTEN" val="true"/>
</p:tagLst>
</file>

<file path=ppt/tags/tag16.xml><?xml version="1.0" encoding="utf-8"?>
<p:tagLst xmlns:a="http://schemas.openxmlformats.org/drawingml/2006/main" xmlns:r="http://schemas.openxmlformats.org/officeDocument/2006/relationships" xmlns:p="http://schemas.openxmlformats.org/presentationml/2006/main">
  <p:tag name="FLATTEN" val="true"/>
</p:tagLst>
</file>

<file path=ppt/tags/tag17.xml><?xml version="1.0" encoding="utf-8"?>
<p:tagLst xmlns:a="http://schemas.openxmlformats.org/drawingml/2006/main" xmlns:r="http://schemas.openxmlformats.org/officeDocument/2006/relationships" xmlns:p="http://schemas.openxmlformats.org/presentationml/2006/main">
  <p:tag name="FLATTEN" val="true"/>
</p:tagLst>
</file>

<file path=ppt/tags/tag18.xml><?xml version="1.0" encoding="utf-8"?>
<p:tagLst xmlns:a="http://schemas.openxmlformats.org/drawingml/2006/main" xmlns:r="http://schemas.openxmlformats.org/officeDocument/2006/relationships" xmlns:p="http://schemas.openxmlformats.org/presentationml/2006/main">
  <p:tag name="FLATTEN" val="true"/>
</p:tagLst>
</file>

<file path=ppt/tags/tag19.xml><?xml version="1.0" encoding="utf-8"?>
<p:tagLst xmlns:a="http://schemas.openxmlformats.org/drawingml/2006/main" xmlns:r="http://schemas.openxmlformats.org/officeDocument/2006/relationships" xmlns:p="http://schemas.openxmlformats.org/presentationml/2006/main">
  <p:tag name="FLATTEN" val="true"/>
</p:tagLst>
</file>

<file path=ppt/tags/tag20.xml><?xml version="1.0" encoding="utf-8"?>
<p:tagLst xmlns:a="http://schemas.openxmlformats.org/drawingml/2006/main" xmlns:r="http://schemas.openxmlformats.org/officeDocument/2006/relationships" xmlns:p="http://schemas.openxmlformats.org/presentationml/2006/main">
  <p:tag name="FLATTEN" val="true"/>
</p:tagLst>
</file>

<file path=ppt/tags/tag21.xml><?xml version="1.0" encoding="utf-8"?>
<p:tagLst xmlns:a="http://schemas.openxmlformats.org/drawingml/2006/main" xmlns:r="http://schemas.openxmlformats.org/officeDocument/2006/relationships" xmlns:p="http://schemas.openxmlformats.org/presentationml/2006/main">
  <p:tag name="FLATTEN" val="true"/>
</p:tagLst>
</file>

<file path=ppt/tags/tag22.xml><?xml version="1.0" encoding="utf-8"?>
<p:tagLst xmlns:a="http://schemas.openxmlformats.org/drawingml/2006/main" xmlns:r="http://schemas.openxmlformats.org/officeDocument/2006/relationships" xmlns:p="http://schemas.openxmlformats.org/presentationml/2006/main">
  <p:tag name="FLATTEN" val="true"/>
</p:tagLst>
</file>

<file path=ppt/tags/tag23.xml><?xml version="1.0" encoding="utf-8"?>
<p:tagLst xmlns:a="http://schemas.openxmlformats.org/drawingml/2006/main" xmlns:r="http://schemas.openxmlformats.org/officeDocument/2006/relationships" xmlns:p="http://schemas.openxmlformats.org/presentationml/2006/main">
  <p:tag name="FLATTEN" val="true"/>
</p:tagLst>
</file>

<file path=ppt/tags/tag24.xml><?xml version="1.0" encoding="utf-8"?>
<p:tagLst xmlns:a="http://schemas.openxmlformats.org/drawingml/2006/main" xmlns:r="http://schemas.openxmlformats.org/officeDocument/2006/relationships" xmlns:p="http://schemas.openxmlformats.org/presentationml/2006/main">
  <p:tag name="FLATTEN" val="true"/>
</p:tagLst>
</file>

<file path=ppt/tags/tag25.xml><?xml version="1.0" encoding="utf-8"?>
<p:tagLst xmlns:a="http://schemas.openxmlformats.org/drawingml/2006/main" xmlns:r="http://schemas.openxmlformats.org/officeDocument/2006/relationships" xmlns:p="http://schemas.openxmlformats.org/presentationml/2006/main">
  <p:tag name="FLATTEN" val="true"/>
</p:tagLst>
</file>

<file path=ppt/tags/tag26.xml><?xml version="1.0" encoding="utf-8"?>
<p:tagLst xmlns:a="http://schemas.openxmlformats.org/drawingml/2006/main" xmlns:r="http://schemas.openxmlformats.org/officeDocument/2006/relationships" xmlns:p="http://schemas.openxmlformats.org/presentationml/2006/main">
  <p:tag name="FLATTEN" val="true"/>
</p:tagLst>
</file>

<file path=ppt/tags/tag27.xml><?xml version="1.0" encoding="utf-8"?>
<p:tagLst xmlns:a="http://schemas.openxmlformats.org/drawingml/2006/main" xmlns:r="http://schemas.openxmlformats.org/officeDocument/2006/relationships" xmlns:p="http://schemas.openxmlformats.org/presentationml/2006/main">
  <p:tag name="FLATTEN" val="true"/>
</p:tagLst>
</file>

<file path=ppt/tags/tag28.xml><?xml version="1.0" encoding="utf-8"?>
<p:tagLst xmlns:a="http://schemas.openxmlformats.org/drawingml/2006/main" xmlns:r="http://schemas.openxmlformats.org/officeDocument/2006/relationships" xmlns:p="http://schemas.openxmlformats.org/presentationml/2006/main">
  <p:tag name="FLATTEN" val="tru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Slide KS2History" id="{3892EDC8-179A-EF49-B1A5-D60A027D895B}" vid="{A5C56166-7617-F940-AE43-2790B74B9B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10704</TotalTime>
  <Words>753</Words>
  <Application>Microsoft Office PowerPoint</Application>
  <PresentationFormat>Widescreen</PresentationFormat>
  <Paragraphs>61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Verdana</vt:lpstr>
      <vt:lpstr>Verdana Regular</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KS2 History</dc:creator>
  <cp:lastModifiedBy>Abigail Bartley</cp:lastModifiedBy>
  <cp:revision>203</cp:revision>
  <cp:lastPrinted>2021-01-08T11:12:36Z</cp:lastPrinted>
  <dcterms:created xsi:type="dcterms:W3CDTF">2018-09-10T11:15:54Z</dcterms:created>
  <dcterms:modified xsi:type="dcterms:W3CDTF">2021-01-08T11:12:52Z</dcterms:modified>
</cp:coreProperties>
</file>