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4114800"/>
            <a:ext cx="8825658" cy="1759861"/>
          </a:xfrm>
        </p:spPr>
        <p:txBody>
          <a:bodyPr/>
          <a:lstStyle/>
          <a:p>
            <a:pPr algn="ctr"/>
            <a:r>
              <a:rPr lang="en-GB" sz="4800" dirty="0"/>
              <a:t>L.O. I am learning to identify words and phrases that capture the reader's interest. </a:t>
            </a:r>
            <a:br>
              <a:rPr lang="en-GB" sz="4800" dirty="0"/>
            </a:br>
            <a:r>
              <a:rPr lang="en-GB" sz="4800" dirty="0"/>
              <a:t>Text: </a:t>
            </a:r>
            <a:r>
              <a:rPr lang="en-GB" sz="4800" dirty="0" err="1"/>
              <a:t>Mousehole</a:t>
            </a:r>
            <a:r>
              <a:rPr lang="en-GB" sz="4800" dirty="0"/>
              <a:t> Cat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12287" y="60843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18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6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94" y="178398"/>
            <a:ext cx="9404723" cy="1400530"/>
          </a:xfrm>
        </p:spPr>
        <p:txBody>
          <a:bodyPr/>
          <a:lstStyle/>
          <a:p>
            <a:r>
              <a:rPr lang="en-GB" dirty="0" smtClean="0"/>
              <a:t>New Vocabulary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4698" y="1152983"/>
            <a:ext cx="8286136" cy="5557169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39238" y="52926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9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25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loud Callout 3"/>
          <p:cNvSpPr/>
          <p:nvPr/>
        </p:nvSpPr>
        <p:spPr>
          <a:xfrm>
            <a:off x="457200" y="574766"/>
            <a:ext cx="4036423" cy="3853543"/>
          </a:xfrm>
          <a:prstGeom prst="cloudCallout">
            <a:avLst>
              <a:gd name="adj1" fmla="val -48988"/>
              <a:gd name="adj2" fmla="val 7504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/>
              <a:t>Read Page 21!</a:t>
            </a:r>
            <a:endParaRPr lang="en-GB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7400" t="8827" r="10219" b="4871"/>
          <a:stretch/>
        </p:blipFill>
        <p:spPr>
          <a:xfrm>
            <a:off x="4890024" y="679269"/>
            <a:ext cx="5599450" cy="56986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73097" y="59435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98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5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words or phrases capture your interest?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3667" t="8940" r="4078" b="4355"/>
          <a:stretch/>
        </p:blipFill>
        <p:spPr>
          <a:xfrm>
            <a:off x="4349933" y="1729909"/>
            <a:ext cx="6936377" cy="484149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5942" y="2301129"/>
            <a:ext cx="389273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Select phrases and draw them! </a:t>
            </a:r>
          </a:p>
          <a:p>
            <a:pPr algn="ctr"/>
            <a:endParaRPr lang="en-GB" sz="3200" dirty="0">
              <a:latin typeface="+mj-lt"/>
            </a:endParaRPr>
          </a:p>
          <a:p>
            <a:pPr algn="ctr"/>
            <a:r>
              <a:rPr lang="en-GB" sz="3200" dirty="0" smtClean="0">
                <a:latin typeface="+mj-lt"/>
              </a:rPr>
              <a:t>Challenge:</a:t>
            </a:r>
          </a:p>
          <a:p>
            <a:pPr algn="ctr"/>
            <a:r>
              <a:rPr lang="en-GB" sz="3200" dirty="0" smtClean="0">
                <a:latin typeface="+mj-lt"/>
              </a:rPr>
              <a:t>Explain why the author has used these phrases.</a:t>
            </a:r>
            <a:endParaRPr lang="en-GB" sz="3200" dirty="0">
              <a:latin typeface="+mj-lt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95166" y="59618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4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546" y="465780"/>
            <a:ext cx="9404723" cy="1400530"/>
          </a:xfrm>
        </p:spPr>
        <p:txBody>
          <a:bodyPr/>
          <a:lstStyle/>
          <a:p>
            <a:r>
              <a:rPr lang="en-GB" dirty="0" smtClean="0"/>
              <a:t>Examples: </a:t>
            </a:r>
            <a:br>
              <a:rPr lang="en-GB" dirty="0" smtClean="0"/>
            </a:br>
            <a:r>
              <a:rPr lang="en-GB" dirty="0" smtClean="0"/>
              <a:t>1) </a:t>
            </a:r>
            <a:r>
              <a:rPr lang="en-GB" i="1" dirty="0" smtClean="0"/>
              <a:t>Lost sight of the shore</a:t>
            </a:r>
            <a:r>
              <a:rPr lang="en-GB" dirty="0" smtClean="0"/>
              <a:t>. You would then draw a picture of this.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2) </a:t>
            </a:r>
            <a:r>
              <a:rPr lang="en-GB" i="1" dirty="0" smtClean="0"/>
              <a:t>Striking it. </a:t>
            </a:r>
            <a:r>
              <a:rPr lang="en-GB" dirty="0" smtClean="0"/>
              <a:t>You would draw a picture of the cat striking (hitting) the boat. </a:t>
            </a:r>
            <a:br>
              <a:rPr lang="en-GB" dirty="0" smtClean="0"/>
            </a:br>
            <a:r>
              <a:rPr lang="en-GB" sz="2000" dirty="0" smtClean="0"/>
              <a:t>Challenge – This makes you think that the Great Storm Cat is going to break the boat.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546" y="2536244"/>
            <a:ext cx="10914517" cy="860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Challenge - This phrase has been used to make the reader think that they </a:t>
            </a:r>
            <a:r>
              <a:rPr lang="en-GB" dirty="0" smtClean="0"/>
              <a:t>cannot </a:t>
            </a:r>
            <a:r>
              <a:rPr lang="en-GB" dirty="0" smtClean="0"/>
              <a:t>see where home is and then they may not get back.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3063" y="6050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239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2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30</TotalTime>
  <Words>76</Words>
  <Application>Microsoft Office PowerPoint</Application>
  <PresentationFormat>Widescreen</PresentationFormat>
  <Paragraphs>10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</vt:lpstr>
      <vt:lpstr>L.O. I am learning to identify words and phrases that capture the reader's interest.  Text: Mousehole Cat </vt:lpstr>
      <vt:lpstr>New Vocabulary</vt:lpstr>
      <vt:lpstr>PowerPoint Presentation</vt:lpstr>
      <vt:lpstr>Which words or phrases capture your interest? </vt:lpstr>
      <vt:lpstr>Examples:  1) Lost sight of the shore. You would then draw a picture of this.    2) Striking it. You would draw a picture of the cat striking (hitting) the boat.  Challenge – This makes you think that the Great Storm Cat is going to break the boat.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L.O. I am learning to identify words and phrases that capture the reader's interest.  Text: Mousehole Cat</dc:title>
  <dc:creator>Rachel Woods</dc:creator>
  <cp:lastModifiedBy>Rachel Woods</cp:lastModifiedBy>
  <cp:revision>7</cp:revision>
  <dcterms:created xsi:type="dcterms:W3CDTF">2021-01-14T15:11:11Z</dcterms:created>
  <dcterms:modified xsi:type="dcterms:W3CDTF">2021-01-14T15:44:12Z</dcterms:modified>
</cp:coreProperties>
</file>