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00" r:id="rId2"/>
    <p:sldId id="301" r:id="rId3"/>
    <p:sldId id="578" r:id="rId4"/>
  </p:sldIdLst>
  <p:sldSz cx="12192000" cy="6858000"/>
  <p:notesSz cx="6858000" cy="9144000"/>
  <p:embeddedFontLst>
    <p:embeddedFont>
      <p:font typeface="Muli" panose="020B0604020202020204" charset="0"/>
      <p:regular r:id="rId7"/>
      <p:bold r:id="rId8"/>
    </p:embeddedFont>
    <p:embeddedFont>
      <p:font typeface="OpenDyslexicAlta" panose="020B060402020202020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25" autoAdjust="0"/>
    <p:restoredTop sz="87211" autoAdjust="0"/>
  </p:normalViewPr>
  <p:slideViewPr>
    <p:cSldViewPr snapToGrid="0" snapToObjects="1">
      <p:cViewPr varScale="1">
        <p:scale>
          <a:sx n="40" d="100"/>
          <a:sy n="40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05/01/2021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97725364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47626082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fluff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1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aseline="0" dirty="0">
                          <a:latin typeface="Muli" pitchFamily="2" charset="77"/>
                        </a:rPr>
                        <a:t>Words ending with the /f/, /l/, /s/, /z/ or /k/ sound in English almost always have double consonant.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949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1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Words ending with the /f/, /l/, /s/, /z/ or /k/ sound in English almost always have double consonant.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605235" y="5921829"/>
            <a:ext cx="4540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Find and colour your spellings which are hiding in this grid.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2B9F1A8-AD6D-0140-9FA6-03CB91518C18}"/>
              </a:ext>
            </a:extLst>
          </p:cNvPr>
          <p:cNvGraphicFramePr>
            <a:graphicFrameLocks noGrp="1"/>
          </p:cNvGraphicFramePr>
          <p:nvPr/>
        </p:nvGraphicFramePr>
        <p:xfrm>
          <a:off x="5605235" y="1600196"/>
          <a:ext cx="4540252" cy="41986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60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25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05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30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1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14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14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529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1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Words ending with the /f/, /l/, /s/, /z/ or /k/ sound in English almost always have double consonant.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="0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605235" y="1600196"/>
          <a:ext cx="4540252" cy="41986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60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25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05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30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1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14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14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605235" y="5921829"/>
            <a:ext cx="4540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Find and colour your spellings which are hiding in this grid. </a:t>
            </a:r>
          </a:p>
        </p:txBody>
      </p:sp>
    </p:spTree>
    <p:extLst>
      <p:ext uri="{BB962C8B-B14F-4D97-AF65-F5344CB8AC3E}">
        <p14:creationId xmlns:p14="http://schemas.microsoft.com/office/powerpoint/2010/main" val="382988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13241</TotalTime>
  <Words>358</Words>
  <Application>Microsoft Office PowerPoint</Application>
  <PresentationFormat>Widescreen</PresentationFormat>
  <Paragraphs>235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OpenDyslexic</vt:lpstr>
      <vt:lpstr>Muli</vt:lpstr>
      <vt:lpstr>OpenDyslexicAlta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Millie Tanner</cp:lastModifiedBy>
  <cp:revision>192</cp:revision>
  <cp:lastPrinted>2018-10-27T12:33:15Z</cp:lastPrinted>
  <dcterms:created xsi:type="dcterms:W3CDTF">2018-08-06T08:16:18Z</dcterms:created>
  <dcterms:modified xsi:type="dcterms:W3CDTF">2021-01-05T10:04:11Z</dcterms:modified>
</cp:coreProperties>
</file>