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36"/>
  </p:notesMasterIdLst>
  <p:sldIdLst>
    <p:sldId id="296" r:id="rId10"/>
    <p:sldId id="317" r:id="rId11"/>
    <p:sldId id="327" r:id="rId12"/>
    <p:sldId id="328" r:id="rId13"/>
    <p:sldId id="326" r:id="rId14"/>
    <p:sldId id="318" r:id="rId15"/>
    <p:sldId id="298" r:id="rId16"/>
    <p:sldId id="314" r:id="rId17"/>
    <p:sldId id="299" r:id="rId18"/>
    <p:sldId id="319" r:id="rId19"/>
    <p:sldId id="304" r:id="rId20"/>
    <p:sldId id="307" r:id="rId21"/>
    <p:sldId id="320" r:id="rId22"/>
    <p:sldId id="306" r:id="rId23"/>
    <p:sldId id="321" r:id="rId24"/>
    <p:sldId id="301" r:id="rId25"/>
    <p:sldId id="315" r:id="rId26"/>
    <p:sldId id="322" r:id="rId27"/>
    <p:sldId id="309" r:id="rId28"/>
    <p:sldId id="323" r:id="rId29"/>
    <p:sldId id="316" r:id="rId30"/>
    <p:sldId id="310" r:id="rId31"/>
    <p:sldId id="311" r:id="rId32"/>
    <p:sldId id="312" r:id="rId33"/>
    <p:sldId id="324" r:id="rId34"/>
    <p:sldId id="313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viewProps" Target="viewProps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CA28C97-B47A-4521-A174-9D7267E16705}"/>
    <pc:docChg chg="custSel modSld">
      <pc:chgData name="James Clegg" userId="c6df1435-7a36-4b38-be4d-16e68e91152f" providerId="ADAL" clId="{9CA28C97-B47A-4521-A174-9D7267E16705}" dt="2020-10-19T14:02:11.251" v="13"/>
      <pc:docMkLst>
        <pc:docMk/>
      </pc:docMkLst>
      <pc:sldChg chg="modTransition">
        <pc:chgData name="James Clegg" userId="c6df1435-7a36-4b38-be4d-16e68e91152f" providerId="ADAL" clId="{9CA28C97-B47A-4521-A174-9D7267E16705}" dt="2020-10-19T14:02:11.251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9CA28C97-B47A-4521-A174-9D7267E16705}" dt="2020-10-19T14:02:11.251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4128357408" sldId="298"/>
        </pc:sldMkLst>
        <pc:picChg chg="del">
          <ac:chgData name="James Clegg" userId="c6df1435-7a36-4b38-be4d-16e68e91152f" providerId="ADAL" clId="{9CA28C97-B47A-4521-A174-9D7267E16705}" dt="2020-10-19T14:01:26.689" v="0" actId="478"/>
          <ac:picMkLst>
            <pc:docMk/>
            <pc:sldMk cId="4128357408" sldId="298"/>
            <ac:picMk id="15" creationId="{00000000-0000-0000-0000-000000000000}"/>
          </ac:picMkLst>
        </pc:picChg>
      </pc:sldChg>
      <pc:sldChg chg="modTransition">
        <pc:chgData name="James Clegg" userId="c6df1435-7a36-4b38-be4d-16e68e91152f" providerId="ADAL" clId="{9CA28C97-B47A-4521-A174-9D7267E16705}" dt="2020-10-19T14:02:11.251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782242679" sldId="301"/>
        </pc:sldMkLst>
        <pc:picChg chg="del">
          <ac:chgData name="James Clegg" userId="c6df1435-7a36-4b38-be4d-16e68e91152f" providerId="ADAL" clId="{9CA28C97-B47A-4521-A174-9D7267E16705}" dt="2020-10-19T14:01:44.701" v="5" actId="478"/>
          <ac:picMkLst>
            <pc:docMk/>
            <pc:sldMk cId="3782242679" sldId="30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195527484" sldId="304"/>
        </pc:sldMkLst>
        <pc:picChg chg="del">
          <ac:chgData name="James Clegg" userId="c6df1435-7a36-4b38-be4d-16e68e91152f" providerId="ADAL" clId="{9CA28C97-B47A-4521-A174-9D7267E16705}" dt="2020-10-19T14:01:31.186" v="2" actId="478"/>
          <ac:picMkLst>
            <pc:docMk/>
            <pc:sldMk cId="3195527484" sldId="304"/>
            <ac:picMk id="3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384452503" sldId="306"/>
        </pc:sldMkLst>
        <pc:picChg chg="del">
          <ac:chgData name="James Clegg" userId="c6df1435-7a36-4b38-be4d-16e68e91152f" providerId="ADAL" clId="{9CA28C97-B47A-4521-A174-9D7267E16705}" dt="2020-10-19T14:01:39.169" v="3" actId="478"/>
          <ac:picMkLst>
            <pc:docMk/>
            <pc:sldMk cId="3384452503" sldId="306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805388084" sldId="307"/>
        </pc:sldMkLst>
        <pc:picChg chg="del">
          <ac:chgData name="James Clegg" userId="c6df1435-7a36-4b38-be4d-16e68e91152f" providerId="ADAL" clId="{9CA28C97-B47A-4521-A174-9D7267E16705}" dt="2020-10-19T14:01:41.560" v="4" actId="478"/>
          <ac:picMkLst>
            <pc:docMk/>
            <pc:sldMk cId="3805388084" sldId="307"/>
            <ac:picMk id="3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1646134794" sldId="309"/>
        </pc:sldMkLst>
        <pc:picChg chg="del">
          <ac:chgData name="James Clegg" userId="c6df1435-7a36-4b38-be4d-16e68e91152f" providerId="ADAL" clId="{9CA28C97-B47A-4521-A174-9D7267E16705}" dt="2020-10-19T14:01:50.873" v="7" actId="478"/>
          <ac:picMkLst>
            <pc:docMk/>
            <pc:sldMk cId="1646134794" sldId="309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629586352" sldId="310"/>
        </pc:sldMkLst>
        <pc:picChg chg="del">
          <ac:chgData name="James Clegg" userId="c6df1435-7a36-4b38-be4d-16e68e91152f" providerId="ADAL" clId="{9CA28C97-B47A-4521-A174-9D7267E16705}" dt="2020-10-19T14:01:55.919" v="9" actId="478"/>
          <ac:picMkLst>
            <pc:docMk/>
            <pc:sldMk cId="3629586352" sldId="31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920696929" sldId="311"/>
        </pc:sldMkLst>
        <pc:picChg chg="del">
          <ac:chgData name="James Clegg" userId="c6df1435-7a36-4b38-be4d-16e68e91152f" providerId="ADAL" clId="{9CA28C97-B47A-4521-A174-9D7267E16705}" dt="2020-10-19T14:01:58.279" v="10" actId="478"/>
          <ac:picMkLst>
            <pc:docMk/>
            <pc:sldMk cId="920696929" sldId="31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50021602" sldId="312"/>
        </pc:sldMkLst>
        <pc:picChg chg="del">
          <ac:chgData name="James Clegg" userId="c6df1435-7a36-4b38-be4d-16e68e91152f" providerId="ADAL" clId="{9CA28C97-B47A-4521-A174-9D7267E16705}" dt="2020-10-19T14:02:01.045" v="11" actId="478"/>
          <ac:picMkLst>
            <pc:docMk/>
            <pc:sldMk cId="50021602" sldId="31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831252098" sldId="313"/>
        </pc:sldMkLst>
        <pc:picChg chg="del">
          <ac:chgData name="James Clegg" userId="c6df1435-7a36-4b38-be4d-16e68e91152f" providerId="ADAL" clId="{9CA28C97-B47A-4521-A174-9D7267E16705}" dt="2020-10-19T14:02:03.715" v="12" actId="478"/>
          <ac:picMkLst>
            <pc:docMk/>
            <pc:sldMk cId="3831252098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273148210" sldId="314"/>
        </pc:sldMkLst>
        <pc:picChg chg="del">
          <ac:chgData name="James Clegg" userId="c6df1435-7a36-4b38-be4d-16e68e91152f" providerId="ADAL" clId="{9CA28C97-B47A-4521-A174-9D7267E16705}" dt="2020-10-19T14:01:28.498" v="1" actId="478"/>
          <ac:picMkLst>
            <pc:docMk/>
            <pc:sldMk cId="3273148210" sldId="31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3720567634" sldId="315"/>
        </pc:sldMkLst>
        <pc:picChg chg="del">
          <ac:chgData name="James Clegg" userId="c6df1435-7a36-4b38-be4d-16e68e91152f" providerId="ADAL" clId="{9CA28C97-B47A-4521-A174-9D7267E16705}" dt="2020-10-19T14:01:47.443" v="6" actId="478"/>
          <ac:picMkLst>
            <pc:docMk/>
            <pc:sldMk cId="3720567634" sldId="315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CA28C97-B47A-4521-A174-9D7267E16705}" dt="2020-10-19T14:02:11.251" v="13"/>
        <pc:sldMkLst>
          <pc:docMk/>
          <pc:sldMk cId="1431292050" sldId="316"/>
        </pc:sldMkLst>
        <pc:picChg chg="del">
          <ac:chgData name="James Clegg" userId="c6df1435-7a36-4b38-be4d-16e68e91152f" providerId="ADAL" clId="{9CA28C97-B47A-4521-A174-9D7267E16705}" dt="2020-10-19T14:01:53.248" v="8" actId="478"/>
          <ac:picMkLst>
            <pc:docMk/>
            <pc:sldMk cId="1431292050" sldId="316"/>
            <ac:picMk id="5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623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1.png"/><Relationship Id="rId4" Type="http://schemas.openxmlformats.org/officeDocument/2006/relationships/hyperlink" Target="https://vimeo.com/469787342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5" Type="http://schemas.openxmlformats.org/officeDocument/2006/relationships/image" Target="../media/image16.png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openxmlformats.org/officeDocument/2006/relationships/image" Target="../media/image16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16.png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openxmlformats.org/officeDocument/2006/relationships/image" Target="../media/image16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4.png"/><Relationship Id="rId7" Type="http://schemas.openxmlformats.org/officeDocument/2006/relationships/image" Target="../media/image19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18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4.png"/><Relationship Id="rId7" Type="http://schemas.openxmlformats.org/officeDocument/2006/relationships/image" Target="../media/image19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18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9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18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9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8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6" Type="http://schemas.openxmlformats.org/officeDocument/2006/relationships/image" Target="../media/image20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4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6" Type="http://schemas.openxmlformats.org/officeDocument/2006/relationships/image" Target="../media/image200.png"/><Relationship Id="rId11" Type="http://schemas.openxmlformats.org/officeDocument/2006/relationships/image" Target="../media/image25.png"/><Relationship Id="rId10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3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4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9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5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9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5245"/>
            <a:ext cx="620016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063571" y="1375378"/>
            <a:ext cx="35899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Write down all the numbers in the 5 times table</a:t>
            </a:r>
            <a:endParaRPr lang="en-GB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268" y="1768694"/>
            <a:ext cx="3699329" cy="45499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36080" y="2258568"/>
            <a:ext cx="10063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Fifty-five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29714" y="3166720"/>
            <a:ext cx="496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ten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472714" y="5233264"/>
            <a:ext cx="805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fifteen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455745" y="3858995"/>
            <a:ext cx="11442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Thirty-five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492321" y="2894578"/>
            <a:ext cx="943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thirteen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1943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032" y="1306258"/>
            <a:ext cx="6556495" cy="413442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642811" y="4956489"/>
            <a:ext cx="608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Don’t forget to explain your answer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821016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 - answer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1483" y="1535239"/>
            <a:ext cx="6448425" cy="1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19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Warm up</a:t>
            </a:r>
            <a:br>
              <a:rPr lang="en-GB" dirty="0" smtClean="0"/>
            </a:br>
            <a:r>
              <a:rPr lang="en-GB" sz="3600" dirty="0" smtClean="0"/>
              <a:t>Say the 5 times tables aloud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4313445" y="1920240"/>
            <a:ext cx="176041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7 x 5 = 35</a:t>
            </a:r>
          </a:p>
          <a:p>
            <a:r>
              <a:rPr lang="en-GB" sz="2800" dirty="0" smtClean="0"/>
              <a:t>8 </a:t>
            </a:r>
            <a:r>
              <a:rPr lang="en-GB" sz="2800" dirty="0"/>
              <a:t>x </a:t>
            </a:r>
            <a:r>
              <a:rPr lang="en-GB" sz="2800" dirty="0" smtClean="0"/>
              <a:t>5 </a:t>
            </a:r>
            <a:r>
              <a:rPr lang="en-GB" sz="2800" dirty="0"/>
              <a:t>= </a:t>
            </a:r>
            <a:r>
              <a:rPr lang="en-GB" sz="2800" dirty="0" smtClean="0"/>
              <a:t>40</a:t>
            </a:r>
            <a:endParaRPr lang="en-GB" sz="2800" dirty="0"/>
          </a:p>
          <a:p>
            <a:r>
              <a:rPr lang="en-GB" sz="2800" dirty="0" smtClean="0"/>
              <a:t>9 </a:t>
            </a:r>
            <a:r>
              <a:rPr lang="en-GB" sz="2800" dirty="0"/>
              <a:t>x </a:t>
            </a:r>
            <a:r>
              <a:rPr lang="en-GB" sz="2800" dirty="0" smtClean="0"/>
              <a:t>5 </a:t>
            </a:r>
            <a:r>
              <a:rPr lang="en-GB" sz="2800" dirty="0"/>
              <a:t>= </a:t>
            </a:r>
            <a:r>
              <a:rPr lang="en-GB" sz="2800" dirty="0" smtClean="0"/>
              <a:t>45</a:t>
            </a:r>
            <a:endParaRPr lang="en-GB" sz="2800" dirty="0"/>
          </a:p>
          <a:p>
            <a:r>
              <a:rPr lang="en-GB" sz="2800" dirty="0" smtClean="0"/>
              <a:t>10 </a:t>
            </a:r>
            <a:r>
              <a:rPr lang="en-GB" sz="2800" dirty="0"/>
              <a:t>x </a:t>
            </a:r>
            <a:r>
              <a:rPr lang="en-GB" sz="2800" dirty="0" smtClean="0"/>
              <a:t>5 </a:t>
            </a:r>
            <a:r>
              <a:rPr lang="en-GB" sz="2800" dirty="0"/>
              <a:t>= </a:t>
            </a:r>
            <a:r>
              <a:rPr lang="en-GB" sz="2800" dirty="0" smtClean="0"/>
              <a:t>50</a:t>
            </a:r>
            <a:endParaRPr lang="en-GB" sz="2800" dirty="0"/>
          </a:p>
          <a:p>
            <a:r>
              <a:rPr lang="en-GB" sz="2800" dirty="0" smtClean="0"/>
              <a:t>11 </a:t>
            </a:r>
            <a:r>
              <a:rPr lang="en-GB" sz="2800" dirty="0"/>
              <a:t>x </a:t>
            </a:r>
            <a:r>
              <a:rPr lang="en-GB" sz="2800" dirty="0" smtClean="0"/>
              <a:t>5 </a:t>
            </a:r>
            <a:r>
              <a:rPr lang="en-GB" sz="2800" dirty="0"/>
              <a:t>= </a:t>
            </a:r>
            <a:r>
              <a:rPr lang="en-GB" sz="2800" dirty="0" smtClean="0"/>
              <a:t>55</a:t>
            </a:r>
            <a:endParaRPr lang="en-GB" sz="2800" dirty="0"/>
          </a:p>
          <a:p>
            <a:r>
              <a:rPr lang="en-GB" sz="2800" dirty="0" smtClean="0"/>
              <a:t>12 </a:t>
            </a:r>
            <a:r>
              <a:rPr lang="en-GB" sz="2800" dirty="0"/>
              <a:t>x </a:t>
            </a:r>
            <a:r>
              <a:rPr lang="en-GB" sz="2800" dirty="0" smtClean="0"/>
              <a:t>5 </a:t>
            </a:r>
            <a:r>
              <a:rPr lang="en-GB" sz="2800" dirty="0"/>
              <a:t>= </a:t>
            </a:r>
            <a:r>
              <a:rPr lang="en-GB" sz="2800" dirty="0" smtClean="0"/>
              <a:t>60</a:t>
            </a:r>
            <a:endParaRPr lang="en-GB" sz="2800" dirty="0"/>
          </a:p>
          <a:p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356629" y="1920240"/>
            <a:ext cx="157767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 x </a:t>
            </a:r>
            <a:r>
              <a:rPr lang="en-GB" sz="2800" dirty="0"/>
              <a:t>5</a:t>
            </a:r>
            <a:r>
              <a:rPr lang="en-GB" sz="2800" dirty="0" smtClean="0"/>
              <a:t> = 0</a:t>
            </a:r>
          </a:p>
          <a:p>
            <a:r>
              <a:rPr lang="en-GB" sz="2800" dirty="0" smtClean="0"/>
              <a:t>1 </a:t>
            </a:r>
            <a:r>
              <a:rPr lang="en-GB" sz="2800" dirty="0"/>
              <a:t>x </a:t>
            </a:r>
            <a:r>
              <a:rPr lang="en-GB" sz="2800" dirty="0" smtClean="0"/>
              <a:t>5 </a:t>
            </a:r>
            <a:r>
              <a:rPr lang="en-GB" sz="2800" dirty="0"/>
              <a:t>= </a:t>
            </a:r>
            <a:r>
              <a:rPr lang="en-GB" sz="2800" dirty="0" smtClean="0"/>
              <a:t>5</a:t>
            </a:r>
            <a:endParaRPr lang="en-GB" sz="2800" dirty="0"/>
          </a:p>
          <a:p>
            <a:r>
              <a:rPr lang="en-GB" sz="2800" dirty="0" smtClean="0"/>
              <a:t>2 </a:t>
            </a:r>
            <a:r>
              <a:rPr lang="en-GB" sz="2800" dirty="0"/>
              <a:t>x </a:t>
            </a:r>
            <a:r>
              <a:rPr lang="en-GB" sz="2800" dirty="0" smtClean="0"/>
              <a:t>5 </a:t>
            </a:r>
            <a:r>
              <a:rPr lang="en-GB" sz="2800" dirty="0"/>
              <a:t>= </a:t>
            </a:r>
            <a:r>
              <a:rPr lang="en-GB" sz="2800" dirty="0" smtClean="0"/>
              <a:t>10</a:t>
            </a:r>
            <a:endParaRPr lang="en-GB" sz="2800" dirty="0"/>
          </a:p>
          <a:p>
            <a:r>
              <a:rPr lang="en-GB" sz="2800" dirty="0" smtClean="0"/>
              <a:t>3 </a:t>
            </a:r>
            <a:r>
              <a:rPr lang="en-GB" sz="2800" dirty="0"/>
              <a:t>x </a:t>
            </a:r>
            <a:r>
              <a:rPr lang="en-GB" sz="2800" dirty="0" smtClean="0"/>
              <a:t>5 </a:t>
            </a:r>
            <a:r>
              <a:rPr lang="en-GB" sz="2800" dirty="0"/>
              <a:t>= </a:t>
            </a:r>
            <a:r>
              <a:rPr lang="en-GB" sz="2800" dirty="0" smtClean="0"/>
              <a:t>15</a:t>
            </a:r>
            <a:endParaRPr lang="en-GB" sz="2800" dirty="0"/>
          </a:p>
          <a:p>
            <a:r>
              <a:rPr lang="en-GB" sz="2800" dirty="0" smtClean="0"/>
              <a:t>4 </a:t>
            </a:r>
            <a:r>
              <a:rPr lang="en-GB" sz="2800" dirty="0"/>
              <a:t>x </a:t>
            </a:r>
            <a:r>
              <a:rPr lang="en-GB" sz="2800" dirty="0" smtClean="0"/>
              <a:t>5 </a:t>
            </a:r>
            <a:r>
              <a:rPr lang="en-GB" sz="2800" dirty="0"/>
              <a:t>= </a:t>
            </a:r>
            <a:r>
              <a:rPr lang="en-GB" sz="2800" dirty="0" smtClean="0"/>
              <a:t>20</a:t>
            </a:r>
            <a:endParaRPr lang="en-GB" sz="2800" dirty="0"/>
          </a:p>
          <a:p>
            <a:r>
              <a:rPr lang="en-GB" sz="2800" dirty="0" smtClean="0"/>
              <a:t>5 </a:t>
            </a:r>
            <a:r>
              <a:rPr lang="en-GB" sz="2800" dirty="0"/>
              <a:t>x </a:t>
            </a:r>
            <a:r>
              <a:rPr lang="en-GB" sz="2800" dirty="0" smtClean="0"/>
              <a:t>5 </a:t>
            </a:r>
            <a:r>
              <a:rPr lang="en-GB" sz="2800" dirty="0"/>
              <a:t>= </a:t>
            </a:r>
            <a:r>
              <a:rPr lang="en-GB" sz="2800" dirty="0" smtClean="0"/>
              <a:t>25</a:t>
            </a:r>
            <a:endParaRPr lang="en-GB" sz="2800" dirty="0"/>
          </a:p>
          <a:p>
            <a:r>
              <a:rPr lang="en-GB" sz="2800" dirty="0" smtClean="0"/>
              <a:t>6 </a:t>
            </a:r>
            <a:r>
              <a:rPr lang="en-GB" sz="2800" dirty="0"/>
              <a:t>x </a:t>
            </a:r>
            <a:r>
              <a:rPr lang="en-GB" sz="2800" dirty="0" smtClean="0"/>
              <a:t>5 </a:t>
            </a:r>
            <a:r>
              <a:rPr lang="en-GB" sz="2800" dirty="0"/>
              <a:t>= </a:t>
            </a:r>
            <a:r>
              <a:rPr lang="en-GB" sz="2800" dirty="0" smtClean="0"/>
              <a:t>30</a:t>
            </a:r>
            <a:endParaRPr lang="en-GB" sz="2800" dirty="0"/>
          </a:p>
          <a:p>
            <a:endParaRPr lang="en-GB" sz="28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73202" y="5166261"/>
            <a:ext cx="7886700" cy="77734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 smtClean="0"/>
              <a:t>What patterns that you notice?</a:t>
            </a: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6574537" y="2896919"/>
            <a:ext cx="2039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Extra challenge</a:t>
            </a:r>
          </a:p>
          <a:p>
            <a:r>
              <a:rPr lang="en-GB" dirty="0" smtClean="0"/>
              <a:t>Can you say them backwards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372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232154" y="4597779"/>
            <a:ext cx="598503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hlinkClick r:id="rId4"/>
              </a:rPr>
              <a:t>https://</a:t>
            </a:r>
            <a:r>
              <a:rPr lang="en-GB" sz="3600" dirty="0" smtClean="0">
                <a:hlinkClick r:id="rId4"/>
              </a:rPr>
              <a:t>vimeo.com/469787342</a:t>
            </a:r>
            <a:endParaRPr lang="en-GB" sz="3600" dirty="0" smtClean="0"/>
          </a:p>
          <a:p>
            <a:endParaRPr lang="en-GB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1777213" y="2146936"/>
            <a:ext cx="4601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Listen to a quick introduction for today’s lesson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60216" y="4005314"/>
            <a:ext cx="726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Click the link or copy and paste the </a:t>
            </a:r>
            <a:r>
              <a:rPr lang="en-GB" dirty="0" smtClean="0"/>
              <a:t>link </a:t>
            </a:r>
            <a:r>
              <a:rPr lang="en-GB" smtClean="0"/>
              <a:t>into Google</a:t>
            </a:r>
            <a:r>
              <a:rPr lang="en-GB" smtClean="0"/>
              <a:t> </a:t>
            </a:r>
            <a:r>
              <a:rPr lang="en-GB" dirty="0"/>
              <a:t>to watch today’s lesson </a:t>
            </a:r>
          </a:p>
        </p:txBody>
      </p:sp>
      <p:cxnSp>
        <p:nvCxnSpPr>
          <p:cNvPr id="12" name="Curved Connector 11"/>
          <p:cNvCxnSpPr/>
          <p:nvPr/>
        </p:nvCxnSpPr>
        <p:spPr>
          <a:xfrm>
            <a:off x="2556273" y="4418580"/>
            <a:ext cx="996840" cy="281463"/>
          </a:xfrm>
          <a:prstGeom prst="curved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694721" y="114925"/>
            <a:ext cx="7886700" cy="1325563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Click on the link to play the video for today’s lesson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5" name="Lessson 2 intr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8083" y="205554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139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73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2, 4, 6, 8, ____, ____, ____,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5, 10, 15, 20, ____, ____, ____,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total score in each row?</a:t>
            </a: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a)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b)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460" y="4147887"/>
            <a:ext cx="1044000" cy="97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660" y="4147886"/>
            <a:ext cx="1044000" cy="97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860" y="4147887"/>
            <a:ext cx="1044000" cy="97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369" y="4953372"/>
            <a:ext cx="1043999" cy="97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007" y="4953372"/>
            <a:ext cx="1043999" cy="972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45" y="4953372"/>
            <a:ext cx="1043999" cy="972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921" y="4953372"/>
            <a:ext cx="1043999" cy="972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558" y="4953372"/>
            <a:ext cx="1043999" cy="972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283" y="4953372"/>
            <a:ext cx="1043999" cy="9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2, 4, 6, 8, ____, ____, ____,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5, 10, 15, 20, ____, ____, ____,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total score in each row?</a:t>
            </a: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a)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b)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460" y="4147887"/>
            <a:ext cx="1044000" cy="97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660" y="4147886"/>
            <a:ext cx="1044000" cy="97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860" y="4147887"/>
            <a:ext cx="1044000" cy="97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369" y="4953372"/>
            <a:ext cx="1043999" cy="97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007" y="4953372"/>
            <a:ext cx="1043999" cy="972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45" y="4953372"/>
            <a:ext cx="1043999" cy="972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921" y="4953372"/>
            <a:ext cx="1043999" cy="972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558" y="4953372"/>
            <a:ext cx="1043999" cy="972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283" y="4953372"/>
            <a:ext cx="1043999" cy="972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76067" y="1192274"/>
            <a:ext cx="4310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10      12      14      16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95956" y="2864445"/>
            <a:ext cx="4310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25      30      35      40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77570" y="427500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60038" y="511988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314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1540" y="1433832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1540" y="2322634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76040" y="1433832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76040" y="2322634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21411" y="565097"/>
            <a:ext cx="32746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What do you see? </a:t>
            </a:r>
            <a:endParaRPr lang="en-GB" sz="3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74315" y="1458959"/>
            <a:ext cx="785428" cy="8888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36145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756757" y="4143757"/>
                <a:ext cx="382508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+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6757" y="4143757"/>
                <a:ext cx="3825086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2756757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82214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525781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186503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967029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03723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479114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10"/>
          <a:srcRect r="50242" b="73517"/>
          <a:stretch/>
        </p:blipFill>
        <p:spPr>
          <a:xfrm>
            <a:off x="4386989" y="1442325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413408" y="2250110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59363" y="2268978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044468" y="3411352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equal groups of ____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7144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1540" y="1433832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1540" y="2322634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76040" y="1433832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76040" y="2322634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21411" y="565097"/>
            <a:ext cx="32746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What do you see? </a:t>
            </a:r>
            <a:endParaRPr lang="en-GB" sz="3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74315" y="1458959"/>
            <a:ext cx="785428" cy="8888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36145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756757" y="4143757"/>
                <a:ext cx="382508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+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6757" y="4143757"/>
                <a:ext cx="3825086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2756757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82214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525781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186503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967029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2933408" y="41502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03723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479114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011069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60081" y="41502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55204" y="41502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87212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97970" y="41502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15447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386989" y="1442325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413408" y="2250110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0"/>
          <a:srcRect r="50242" b="73517"/>
          <a:stretch/>
        </p:blipFill>
        <p:spPr>
          <a:xfrm>
            <a:off x="3559363" y="2268978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044468" y="3411352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714390" y="331585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20167" y="331146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238588" y="-15923"/>
            <a:ext cx="21150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/>
              <a:t>Answers</a:t>
            </a:r>
            <a:endParaRPr lang="en-GB" sz="4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/>
      <p:bldP spid="23" grpId="0"/>
      <p:bldP spid="24" grpId="0"/>
      <p:bldP spid="25" grpId="0"/>
      <p:bldP spid="26" grpId="0"/>
      <p:bldP spid="27" grpId="0"/>
      <p:bldP spid="28" grpId="0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8723" y="1432849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8723" y="2321651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83223" y="1432849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83223" y="2321651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21411" y="565097"/>
            <a:ext cx="32746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What do you see? </a:t>
            </a:r>
            <a:endParaRPr lang="en-GB" sz="3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81498" y="1457976"/>
            <a:ext cx="785428" cy="8888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36145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508320" y="4197866"/>
                <a:ext cx="271099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320" y="4197866"/>
                <a:ext cx="2710999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3508320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82214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525781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814128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03723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042439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394172" y="1441342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420591" y="2249127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66546" y="2267995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044468" y="3411352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714390" y="331585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20167" y="331146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5388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-0.09983 -0.002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-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-0.09653 0.00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39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 L 0.10955 0.002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0.10677 0.0101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30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8723" y="1432849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8723" y="2321651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83223" y="1432849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83223" y="2321651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21411" y="565097"/>
            <a:ext cx="32746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What do you see? </a:t>
            </a:r>
            <a:endParaRPr lang="en-GB" sz="3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81498" y="1457976"/>
            <a:ext cx="785428" cy="8888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36145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508320" y="4197866"/>
                <a:ext cx="271099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320" y="4197866"/>
                <a:ext cx="2710999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3508320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82214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525781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814128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684971" y="421125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03723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042439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011069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02303" y="421125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87212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130025" y="421125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15447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394172" y="1441342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10"/>
          <a:srcRect r="50242" b="73517"/>
          <a:stretch/>
        </p:blipFill>
        <p:spPr>
          <a:xfrm>
            <a:off x="4420591" y="2249127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0"/>
          <a:srcRect r="50242" b="73517"/>
          <a:stretch/>
        </p:blipFill>
        <p:spPr>
          <a:xfrm>
            <a:off x="3566546" y="2267995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044468" y="3411352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714390" y="331585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20167" y="331146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238588" y="-15923"/>
            <a:ext cx="21150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/>
              <a:t>Answers</a:t>
            </a:r>
            <a:endParaRPr lang="en-GB" sz="4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3599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-0.09983 -0.002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-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-0.09653 0.00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39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 L 0.10955 0.002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0.10677 0.0101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30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/>
      <p:bldP spid="23" grpId="0"/>
      <p:bldP spid="25" grpId="0"/>
      <p:bldP spid="26" grpId="0"/>
      <p:bldP spid="27" grpId="0"/>
      <p:bldP spid="28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535557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869339" y="4143809"/>
            <a:ext cx="3272420" cy="590151"/>
            <a:chOff x="2869339" y="4143809"/>
            <a:chExt cx="3272420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angle 19"/>
                <p:cNvSpPr/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</a:rPr>
                    <a:t> 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0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4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689790" y="3197659"/>
            <a:ext cx="5697767" cy="595069"/>
            <a:chOff x="1689790" y="3197659"/>
            <a:chExt cx="5697767" cy="59506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/>
                <p:cNvSpPr/>
                <p:nvPr/>
              </p:nvSpPr>
              <p:spPr>
                <a:xfrm>
                  <a:off x="1689790" y="3207953"/>
                  <a:ext cx="512153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b="0" i="0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+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</a:rPr>
                    <a:t> 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1" name="Rectangle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89790" y="3207953"/>
                  <a:ext cx="5121530" cy="584775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Rectangle 21"/>
            <p:cNvSpPr/>
            <p:nvPr/>
          </p:nvSpPr>
          <p:spPr>
            <a:xfrm>
              <a:off x="3050819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8056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261091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9090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616768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5414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449266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775690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817027" y="3216966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57111" y="3197659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776" y="1217656"/>
            <a:ext cx="1594535" cy="14845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379" y="1217656"/>
            <a:ext cx="1594535" cy="14845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474" y="1198349"/>
            <a:ext cx="1594535" cy="14845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716" y="1198349"/>
            <a:ext cx="1594535" cy="148456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4452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535557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869339" y="4143809"/>
            <a:ext cx="3272420" cy="590151"/>
            <a:chOff x="2869339" y="4143809"/>
            <a:chExt cx="3272420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angle 19"/>
                <p:cNvSpPr/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</a:rPr>
                    <a:t> 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0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689790" y="3197659"/>
            <a:ext cx="5697767" cy="595069"/>
            <a:chOff x="1689790" y="3197659"/>
            <a:chExt cx="5697767" cy="59506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/>
                <p:cNvSpPr/>
                <p:nvPr/>
              </p:nvSpPr>
              <p:spPr>
                <a:xfrm>
                  <a:off x="1689790" y="3207953"/>
                  <a:ext cx="512153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b="0" i="0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+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</a:rPr>
                    <a:t> 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1" name="Rectangle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89790" y="3207953"/>
                  <a:ext cx="5121530" cy="584775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Rectangle 21"/>
            <p:cNvSpPr/>
            <p:nvPr/>
          </p:nvSpPr>
          <p:spPr>
            <a:xfrm>
              <a:off x="3050819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8056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261091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9090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616768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5414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449266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775690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817027" y="3216966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57111" y="3197659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776" y="1217656"/>
            <a:ext cx="1594535" cy="14845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379" y="1217656"/>
            <a:ext cx="1594535" cy="14845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474" y="1198349"/>
            <a:ext cx="1594535" cy="14845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716" y="1198349"/>
            <a:ext cx="1594535" cy="1484567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3238588" y="-15923"/>
            <a:ext cx="21150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/>
              <a:t>Answers</a:t>
            </a:r>
            <a:endParaRPr lang="en-GB" sz="4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6035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869339" y="4143809"/>
            <a:ext cx="3272420" cy="590151"/>
            <a:chOff x="2869339" y="4143809"/>
            <a:chExt cx="3272420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angle 19"/>
                <p:cNvSpPr/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</a:rPr>
                    <a:t> 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0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689790" y="3197659"/>
            <a:ext cx="5697767" cy="595069"/>
            <a:chOff x="1689790" y="3197659"/>
            <a:chExt cx="5697767" cy="59506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/>
                <p:cNvSpPr/>
                <p:nvPr/>
              </p:nvSpPr>
              <p:spPr>
                <a:xfrm>
                  <a:off x="1689790" y="3207953"/>
                  <a:ext cx="512153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b="0" i="0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+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</a:rPr>
                    <a:t> 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1" name="Rectangle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89790" y="3207953"/>
                  <a:ext cx="5121530" cy="584775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Rectangle 21"/>
            <p:cNvSpPr/>
            <p:nvPr/>
          </p:nvSpPr>
          <p:spPr>
            <a:xfrm>
              <a:off x="3050819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8056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261091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9090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616768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5414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449266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775690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817027" y="3216966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57111" y="3197659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776" y="1217656"/>
            <a:ext cx="1594535" cy="14845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379" y="1217656"/>
            <a:ext cx="1594535" cy="14845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474" y="1198349"/>
            <a:ext cx="1594535" cy="14845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716" y="1198349"/>
            <a:ext cx="1594535" cy="1484567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2900704" y="5107231"/>
            <a:ext cx="3272420" cy="590151"/>
            <a:chOff x="2869339" y="4143809"/>
            <a:chExt cx="3272420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Rectangle 36"/>
                <p:cNvSpPr/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</a:rPr>
                    <a:t> 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0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8" name="Rectangle 37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20567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869339" y="4143809"/>
            <a:ext cx="3272420" cy="590151"/>
            <a:chOff x="2869339" y="4143809"/>
            <a:chExt cx="3272420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angle 19"/>
                <p:cNvSpPr/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</a:rPr>
                    <a:t> 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0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4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689790" y="3197659"/>
            <a:ext cx="5697767" cy="595069"/>
            <a:chOff x="1689790" y="3197659"/>
            <a:chExt cx="5697767" cy="59506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/>
                <p:cNvSpPr/>
                <p:nvPr/>
              </p:nvSpPr>
              <p:spPr>
                <a:xfrm>
                  <a:off x="1689790" y="3207953"/>
                  <a:ext cx="512153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b="0" i="0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+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</a:rPr>
                    <a:t> 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1" name="Rectangle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89790" y="3207953"/>
                  <a:ext cx="5121530" cy="584775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Rectangle 21"/>
            <p:cNvSpPr/>
            <p:nvPr/>
          </p:nvSpPr>
          <p:spPr>
            <a:xfrm>
              <a:off x="3050819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8056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261091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9090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616768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5414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449266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775690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817027" y="3216966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57111" y="3197659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776" y="1217656"/>
            <a:ext cx="1594535" cy="14845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379" y="1217656"/>
            <a:ext cx="1594535" cy="14845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474" y="1198349"/>
            <a:ext cx="1594535" cy="14845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716" y="1198349"/>
            <a:ext cx="1594535" cy="1484567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2900704" y="5107231"/>
            <a:ext cx="3272420" cy="590151"/>
            <a:chOff x="2869339" y="4143809"/>
            <a:chExt cx="3272420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Rectangle 36"/>
                <p:cNvSpPr/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</a:rPr>
                    <a:t> 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0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8" name="Rectangle 37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4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3238588" y="-15923"/>
            <a:ext cx="21150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/>
              <a:t>Answers</a:t>
            </a:r>
            <a:endParaRPr lang="en-GB" sz="4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0265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535557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1635926" y="1353477"/>
                <a:ext cx="5415265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400" dirty="0"/>
                  <a:t>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5 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926" y="1353477"/>
                <a:ext cx="5415265" cy="769441"/>
              </a:xfrm>
              <a:prstGeom prst="rect">
                <a:avLst/>
              </a:prstGeom>
              <a:blipFill>
                <a:blip r:embed="rId6"/>
                <a:stretch>
                  <a:fillRect l="-4499" t="-15873" r="-3262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2790247" y="3379341"/>
                <a:ext cx="3360215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400" dirty="0"/>
                  <a:t>3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3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3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3</a:t>
                </a: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0247" y="3379341"/>
                <a:ext cx="3360215" cy="769441"/>
              </a:xfrm>
              <a:prstGeom prst="rect">
                <a:avLst/>
              </a:prstGeom>
              <a:blipFill>
                <a:blip r:embed="rId7"/>
                <a:stretch>
                  <a:fillRect l="-7441" t="-15748" r="-6171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46134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535557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1635926" y="1353477"/>
                <a:ext cx="5415265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400" dirty="0"/>
                  <a:t>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5 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926" y="1353477"/>
                <a:ext cx="5415265" cy="769441"/>
              </a:xfrm>
              <a:prstGeom prst="rect">
                <a:avLst/>
              </a:prstGeom>
              <a:blipFill>
                <a:blip r:embed="rId6"/>
                <a:stretch>
                  <a:fillRect l="-4499" t="-15873" r="-3262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2790247" y="3379341"/>
                <a:ext cx="3360215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400" dirty="0"/>
                  <a:t>3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3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3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400" dirty="0"/>
                  <a:t> 3</a:t>
                </a: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0247" y="3379341"/>
                <a:ext cx="3360215" cy="769441"/>
              </a:xfrm>
              <a:prstGeom prst="rect">
                <a:avLst/>
              </a:prstGeom>
              <a:blipFill>
                <a:blip r:embed="rId7"/>
                <a:stretch>
                  <a:fillRect l="-7441" t="-15748" r="-6171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2494011" y="2229249"/>
                <a:ext cx="1414170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400" dirty="0">
                    <a:solidFill>
                      <a:schemeClr val="accent1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400" dirty="0">
                    <a:solidFill>
                      <a:schemeClr val="accent1"/>
                    </a:solidFill>
                  </a:rPr>
                  <a:t> 5</a:t>
                </a:r>
                <a:endParaRPr lang="en-GB" sz="44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4011" y="2229249"/>
                <a:ext cx="1414170" cy="769441"/>
              </a:xfrm>
              <a:prstGeom prst="rect">
                <a:avLst/>
              </a:prstGeom>
              <a:blipFill>
                <a:blip r:embed="rId8"/>
                <a:stretch>
                  <a:fillRect l="-17241" t="-16667" r="-16810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4828472" y="2229249"/>
                <a:ext cx="1414170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400" dirty="0">
                    <a:solidFill>
                      <a:schemeClr val="accent1"/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400" dirty="0">
                    <a:solidFill>
                      <a:schemeClr val="accent1"/>
                    </a:solidFill>
                  </a:rPr>
                  <a:t> 6</a:t>
                </a:r>
                <a:endParaRPr lang="en-GB" sz="44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8472" y="2229249"/>
                <a:ext cx="1414170" cy="769441"/>
              </a:xfrm>
              <a:prstGeom prst="rect">
                <a:avLst/>
              </a:prstGeom>
              <a:blipFill>
                <a:blip r:embed="rId9"/>
                <a:stretch>
                  <a:fillRect l="-17241" t="-16667" r="-16810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494011" y="4529433"/>
                <a:ext cx="1414170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400" dirty="0">
                    <a:solidFill>
                      <a:schemeClr val="accent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400" dirty="0">
                    <a:solidFill>
                      <a:schemeClr val="accent1"/>
                    </a:solidFill>
                  </a:rPr>
                  <a:t> 3</a:t>
                </a:r>
                <a:endParaRPr lang="en-GB" sz="4400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4011" y="4529433"/>
                <a:ext cx="1414170" cy="769441"/>
              </a:xfrm>
              <a:prstGeom prst="rect">
                <a:avLst/>
              </a:prstGeom>
              <a:blipFill>
                <a:blip r:embed="rId10"/>
                <a:stretch>
                  <a:fillRect l="-17241" t="-15873" r="-16810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4828472" y="4529433"/>
                <a:ext cx="1414170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400" dirty="0">
                    <a:solidFill>
                      <a:schemeClr val="accent1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400" dirty="0">
                    <a:solidFill>
                      <a:schemeClr val="accent1"/>
                    </a:solidFill>
                  </a:rPr>
                  <a:t> 4</a:t>
                </a:r>
                <a:endParaRPr lang="en-GB" sz="4400" dirty="0"/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8472" y="4529433"/>
                <a:ext cx="1414170" cy="769441"/>
              </a:xfrm>
              <a:prstGeom prst="rect">
                <a:avLst/>
              </a:prstGeom>
              <a:blipFill>
                <a:blip r:embed="rId11"/>
                <a:stretch>
                  <a:fillRect l="-17241" t="-15873" r="-16810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238588" y="-15923"/>
            <a:ext cx="21150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/>
              <a:t>Answers</a:t>
            </a:r>
            <a:endParaRPr lang="en-GB" sz="4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264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  <p:bldP spid="20" grpId="0"/>
      <p:bldP spid="21" grpId="0"/>
      <p:bldP spid="17" grpId="0"/>
      <p:bldP spid="22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312920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535557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Oval 4"/>
          <p:cNvSpPr/>
          <p:nvPr/>
        </p:nvSpPr>
        <p:spPr>
          <a:xfrm>
            <a:off x="1371600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371600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371600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371600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200526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00526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00526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00526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2638926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2638926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2638926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2638926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3288632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288632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288632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3288632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395213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95213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395213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5213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93" y="4222942"/>
            <a:ext cx="1405916" cy="169592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82" y="4222941"/>
            <a:ext cx="1375243" cy="1695927"/>
          </a:xfrm>
          <a:prstGeom prst="rect">
            <a:avLst/>
          </a:prstGeom>
        </p:spPr>
      </p:pic>
      <p:sp>
        <p:nvSpPr>
          <p:cNvPr id="51" name="Rounded Rectangular Callout 50"/>
          <p:cNvSpPr/>
          <p:nvPr/>
        </p:nvSpPr>
        <p:spPr>
          <a:xfrm>
            <a:off x="2391209" y="3577469"/>
            <a:ext cx="3461298" cy="919401"/>
          </a:xfrm>
          <a:prstGeom prst="wedgeRoundRectCallout">
            <a:avLst>
              <a:gd name="adj1" fmla="val -49079"/>
              <a:gd name="adj2" fmla="val 90104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/>
              <a:t>I can write 4 different multiplications</a:t>
            </a:r>
          </a:p>
        </p:txBody>
      </p:sp>
      <p:sp>
        <p:nvSpPr>
          <p:cNvPr id="52" name="Rounded Rectangular Callout 51"/>
          <p:cNvSpPr/>
          <p:nvPr/>
        </p:nvSpPr>
        <p:spPr>
          <a:xfrm>
            <a:off x="3822014" y="4950045"/>
            <a:ext cx="2544114" cy="510778"/>
          </a:xfrm>
          <a:prstGeom prst="wedgeRoundRectCallout">
            <a:avLst>
              <a:gd name="adj1" fmla="val 73811"/>
              <a:gd name="adj2" fmla="val 4856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/>
              <a:t>I think there are 8</a:t>
            </a:r>
          </a:p>
        </p:txBody>
      </p:sp>
      <p:sp>
        <p:nvSpPr>
          <p:cNvPr id="53" name="Oval 52"/>
          <p:cNvSpPr/>
          <p:nvPr/>
        </p:nvSpPr>
        <p:spPr>
          <a:xfrm>
            <a:off x="4588745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588745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4588745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4588745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958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 animBg="1"/>
      <p:bldP spid="5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1371600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371600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371600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371600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200526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00526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00526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00526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2638926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2638926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2638926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2638926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3288632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288632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288632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3288632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395213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95213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395213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5213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93" y="4222942"/>
            <a:ext cx="1405916" cy="169592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562" y="4408713"/>
            <a:ext cx="1375243" cy="16959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ounded Rectangular Callout 50"/>
              <p:cNvSpPr/>
              <p:nvPr/>
            </p:nvSpPr>
            <p:spPr>
              <a:xfrm>
                <a:off x="2391209" y="3002040"/>
                <a:ext cx="1430805" cy="2070259"/>
              </a:xfrm>
              <a:prstGeom prst="wedgeRoundRectCallout">
                <a:avLst>
                  <a:gd name="adj1" fmla="val -59170"/>
                  <a:gd name="adj2" fmla="val 60488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400" dirty="0"/>
                  <a:t>I can see</a:t>
                </a:r>
              </a:p>
              <a:p>
                <a:pPr algn="ctr"/>
                <a:r>
                  <a:rPr lang="en-GB" sz="2400" dirty="0"/>
                  <a:t>1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24</a:t>
                </a:r>
              </a:p>
              <a:p>
                <a:pPr algn="ctr"/>
                <a:r>
                  <a:rPr lang="en-GB" sz="2400" dirty="0"/>
                  <a:t>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12</a:t>
                </a:r>
              </a:p>
              <a:p>
                <a:pPr algn="ctr"/>
                <a:r>
                  <a:rPr lang="en-GB" sz="2400" dirty="0"/>
                  <a:t>3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8</a:t>
                </a:r>
              </a:p>
              <a:p>
                <a:pPr algn="ctr"/>
                <a:r>
                  <a:rPr lang="en-GB" sz="2400" dirty="0"/>
                  <a:t>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51" name="Rounded Rectangular Callout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1209" y="3002040"/>
                <a:ext cx="1430805" cy="2070259"/>
              </a:xfrm>
              <a:prstGeom prst="wedgeRoundRectCallout">
                <a:avLst>
                  <a:gd name="adj1" fmla="val -59170"/>
                  <a:gd name="adj2" fmla="val 60488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ounded Rectangular Callout 51"/>
              <p:cNvSpPr/>
              <p:nvPr/>
            </p:nvSpPr>
            <p:spPr>
              <a:xfrm>
                <a:off x="3952133" y="3002040"/>
                <a:ext cx="2860416" cy="2145268"/>
              </a:xfrm>
              <a:prstGeom prst="wedgeRoundRectCallout">
                <a:avLst>
                  <a:gd name="adj1" fmla="val 48535"/>
                  <a:gd name="adj2" fmla="val 62847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400" dirty="0"/>
                  <a:t>You can also have</a:t>
                </a:r>
              </a:p>
              <a:p>
                <a:pPr algn="ctr"/>
                <a:r>
                  <a:rPr lang="en-GB" sz="2400" dirty="0"/>
                  <a:t>24</a:t>
                </a:r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GB" sz="2400" dirty="0"/>
                  <a:t>1</a:t>
                </a:r>
              </a:p>
              <a:p>
                <a:pPr algn="ctr"/>
                <a:r>
                  <a:rPr lang="en-GB" sz="2400" dirty="0"/>
                  <a:t>12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</a:t>
                </a:r>
              </a:p>
              <a:p>
                <a:pPr algn="ctr"/>
                <a:r>
                  <a:rPr lang="en-GB" sz="2400" dirty="0"/>
                  <a:t>8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</a:t>
                </a:r>
              </a:p>
              <a:p>
                <a:pPr algn="ctr"/>
                <a:r>
                  <a:rPr lang="en-GB" sz="2400" dirty="0"/>
                  <a:t>6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4</a:t>
                </a:r>
              </a:p>
            </p:txBody>
          </p:sp>
        </mc:Choice>
        <mc:Fallback xmlns="">
          <p:sp>
            <p:nvSpPr>
              <p:cNvPr id="52" name="Rounded Rectangular Callout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2133" y="3002040"/>
                <a:ext cx="2860416" cy="2145268"/>
              </a:xfrm>
              <a:prstGeom prst="wedgeRoundRectCallout">
                <a:avLst>
                  <a:gd name="adj1" fmla="val 48535"/>
                  <a:gd name="adj2" fmla="val 62847"/>
                  <a:gd name="adj3" fmla="val 16667"/>
                </a:avLst>
              </a:prstGeom>
              <a:blipFill>
                <a:blip r:embed="rId8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Oval 52"/>
          <p:cNvSpPr/>
          <p:nvPr/>
        </p:nvSpPr>
        <p:spPr>
          <a:xfrm>
            <a:off x="4588745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588745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4588745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4588745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ounded Rectangle 1"/>
          <p:cNvSpPr/>
          <p:nvPr/>
        </p:nvSpPr>
        <p:spPr>
          <a:xfrm>
            <a:off x="1215187" y="461336"/>
            <a:ext cx="4024669" cy="24622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1229077" y="461461"/>
            <a:ext cx="4024669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ounded Rectangle 56"/>
          <p:cNvSpPr/>
          <p:nvPr/>
        </p:nvSpPr>
        <p:spPr>
          <a:xfrm>
            <a:off x="1211470" y="1706677"/>
            <a:ext cx="4024669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ounded Rectangle 57"/>
          <p:cNvSpPr/>
          <p:nvPr/>
        </p:nvSpPr>
        <p:spPr>
          <a:xfrm>
            <a:off x="1303128" y="470069"/>
            <a:ext cx="1267622" cy="24706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ounded Rectangle 58"/>
          <p:cNvSpPr/>
          <p:nvPr/>
        </p:nvSpPr>
        <p:spPr>
          <a:xfrm>
            <a:off x="2601406" y="465168"/>
            <a:ext cx="1267622" cy="24706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ounded Rectangle 59"/>
          <p:cNvSpPr/>
          <p:nvPr/>
        </p:nvSpPr>
        <p:spPr>
          <a:xfrm>
            <a:off x="3899204" y="471368"/>
            <a:ext cx="1267622" cy="24706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>
            <a:off x="1225360" y="458038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ounded Rectangle 61"/>
          <p:cNvSpPr/>
          <p:nvPr/>
        </p:nvSpPr>
        <p:spPr>
          <a:xfrm>
            <a:off x="1211469" y="1080282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ounded Rectangle 62"/>
          <p:cNvSpPr/>
          <p:nvPr/>
        </p:nvSpPr>
        <p:spPr>
          <a:xfrm>
            <a:off x="1205014" y="1700931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1213285" y="2323734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0696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2" grpId="0" animBg="1"/>
      <p:bldP spid="2" grpId="1" animBg="1"/>
      <p:bldP spid="34" grpId="0" animBg="1"/>
      <p:bldP spid="34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F60136F9-4DE9-4820-BEF2-D2A04B063AD8}"/>
                  </a:ext>
                </a:extLst>
              </p:cNvPr>
              <p:cNvSpPr/>
              <p:nvPr/>
            </p:nvSpPr>
            <p:spPr>
              <a:xfrm>
                <a:off x="2244654" y="2204583"/>
                <a:ext cx="4572000" cy="341632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endParaRPr lang="en-GB" sz="3600" dirty="0"/>
              </a:p>
              <a:p>
                <a:pPr algn="ctr"/>
                <a:r>
                  <a:rPr lang="en-GB" sz="3600" dirty="0">
                    <a:solidFill>
                      <a:schemeClr val="accent1"/>
                    </a:solidFill>
                  </a:rPr>
                  <a:t>9</a:t>
                </a:r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r>
                      <a:rPr lang="en-GB" sz="36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18</a:t>
                </a:r>
              </a:p>
              <a:p>
                <a:pPr algn="ctr"/>
                <a:endParaRPr lang="en-GB" sz="3600" dirty="0"/>
              </a:p>
              <a:p>
                <a:pPr algn="ctr"/>
                <a:r>
                  <a:rPr lang="en-GB" sz="3600" dirty="0"/>
                  <a:t>15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3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 </a:t>
                </a:r>
                <a:r>
                  <a:rPr lang="en-GB" sz="3600" dirty="0">
                    <a:solidFill>
                      <a:schemeClr val="accent1"/>
                    </a:solidFill>
                  </a:rPr>
                  <a:t>5</a:t>
                </a:r>
              </a:p>
              <a:p>
                <a:pPr algn="ctr"/>
                <a:endParaRPr lang="en-GB" sz="3600" dirty="0">
                  <a:solidFill>
                    <a:srgbClr val="FF0000"/>
                  </a:solidFill>
                </a:endParaRPr>
              </a:p>
              <a:p>
                <a:pPr algn="ctr"/>
                <a:r>
                  <a:rPr lang="en-GB" sz="3600" dirty="0">
                    <a:solidFill>
                      <a:schemeClr val="accent1"/>
                    </a:solidFill>
                  </a:rPr>
                  <a:t>16</a:t>
                </a:r>
                <a:r>
                  <a:rPr lang="en-GB" sz="3600" dirty="0">
                    <a:solidFill>
                      <a:srgbClr val="FF0000"/>
                    </a:solidFill>
                  </a:rPr>
                  <a:t> </a:t>
                </a:r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8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</a:t>
                </a:r>
                <a:endParaRPr lang="en-GB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F60136F9-4DE9-4820-BEF2-D2A04B063AD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4654" y="2204583"/>
                <a:ext cx="4572000" cy="3416320"/>
              </a:xfrm>
              <a:prstGeom prst="rect">
                <a:avLst/>
              </a:prstGeom>
              <a:blipFill>
                <a:blip r:embed="rId5"/>
                <a:stretch>
                  <a:fillRect b="-58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244655" y="1653134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r>
                  <a:rPr lang="en-GB" sz="3600" dirty="0"/>
                  <a:t>4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600" dirty="0"/>
                  <a:t> </a:t>
                </a:r>
                <a:r>
                  <a:rPr lang="en-GB" sz="3600" dirty="0">
                    <a:solidFill>
                      <a:schemeClr val="accent1"/>
                    </a:solidFill>
                  </a:rPr>
                  <a:t>3</a:t>
                </a:r>
                <a:r>
                  <a:rPr lang="en-GB" sz="3600" dirty="0"/>
                  <a:t> 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12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4655" y="1653134"/>
                <a:ext cx="4572000" cy="646331"/>
              </a:xfrm>
              <a:prstGeom prst="rect">
                <a:avLst/>
              </a:prstGeom>
              <a:blipFill>
                <a:blip r:embed="rId6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4161431" y="1620402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221043" y="1698713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332147" y="2711161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5226895" y="3786733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3456473" y="4909176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3391759" y="2762547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5286507" y="3838119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3486278" y="4955373"/>
            <a:ext cx="443241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GB">
              <a:solidFill>
                <a:schemeClr val="accent1"/>
              </a:solidFill>
            </a:endParaRP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0804" y="601803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5583648" y="7444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640D2EC-EB25-4C15-8E78-E094DCBD03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2697" y="339721"/>
            <a:ext cx="385075" cy="5440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B32EE5B-4EE9-4203-8D91-EE9FDB7B472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94707" y="375194"/>
            <a:ext cx="385075" cy="544015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AF0C9A5-8903-424A-8F92-E32786420173}"/>
              </a:ext>
            </a:extLst>
          </p:cNvPr>
          <p:cNvSpPr/>
          <p:nvPr/>
        </p:nvSpPr>
        <p:spPr>
          <a:xfrm>
            <a:off x="910913" y="1720106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25C9323-1B16-47EB-953A-330CE856CD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3907" y="540344"/>
            <a:ext cx="385075" cy="544015"/>
          </a:xfrm>
          <a:prstGeom prst="rect">
            <a:avLst/>
          </a:prstGeom>
        </p:spPr>
      </p:pic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35D250D1-DA10-46D6-94DC-BA2032F492E0}"/>
              </a:ext>
            </a:extLst>
          </p:cNvPr>
          <p:cNvSpPr/>
          <p:nvPr/>
        </p:nvSpPr>
        <p:spPr>
          <a:xfrm>
            <a:off x="1423907" y="1722940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0E9902C-B108-4B70-A37B-8278F23800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6444" y="210402"/>
            <a:ext cx="385075" cy="544015"/>
          </a:xfrm>
          <a:prstGeom prst="rect">
            <a:avLst/>
          </a:prstGeom>
        </p:spPr>
      </p:pic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43E2A86D-8EEF-40FA-92E2-0E49C78A9563}"/>
              </a:ext>
            </a:extLst>
          </p:cNvPr>
          <p:cNvSpPr/>
          <p:nvPr/>
        </p:nvSpPr>
        <p:spPr>
          <a:xfrm>
            <a:off x="1941792" y="1722940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FEC43A2D-58D6-464B-A3AD-DD3BDF11A3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52117" y="268336"/>
            <a:ext cx="385075" cy="544015"/>
          </a:xfrm>
          <a:prstGeom prst="rect">
            <a:avLst/>
          </a:prstGeom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0E7AC44-9079-42EE-98FE-57AA0BF974CF}"/>
              </a:ext>
            </a:extLst>
          </p:cNvPr>
          <p:cNvSpPr/>
          <p:nvPr/>
        </p:nvSpPr>
        <p:spPr>
          <a:xfrm>
            <a:off x="2467343" y="1722940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5FA2A449-4809-4809-A7F9-05F3FF0725F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0893" y="786697"/>
            <a:ext cx="385075" cy="54401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83943A0-DFEE-4A5A-9736-62F8E759A0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4287" y="919302"/>
            <a:ext cx="385075" cy="54401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3E5784DD-75F7-45CC-A87E-60F36AA02D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82706" y="630929"/>
            <a:ext cx="385075" cy="54401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411B044-2880-4649-94F2-ED75340513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41505" y="611728"/>
            <a:ext cx="385075" cy="54401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87AB08A-26A5-44D5-9BC2-D8FAB4400C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0076" y="1174944"/>
            <a:ext cx="385075" cy="54401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FACC87E2-D8D5-4851-8785-95B2994BE0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41205" y="367303"/>
            <a:ext cx="385075" cy="54401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8A34239-4F27-472E-992A-C87C5D7B58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9922" y="962540"/>
            <a:ext cx="385075" cy="54401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85D4B89-B6AD-4B28-A36D-B4463844A4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02871" y="992863"/>
            <a:ext cx="385075" cy="54401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7E4B882-198A-4E9A-B89A-EFDF8AB8013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72057" y="521773"/>
            <a:ext cx="385075" cy="54401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F4430F0-7F73-4B41-A66F-A4D5C7C2F9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49407" y="375194"/>
            <a:ext cx="385075" cy="54401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512FF3A-9304-48E7-B01E-20B89D20976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4690" y="298551"/>
            <a:ext cx="385075" cy="544015"/>
          </a:xfrm>
          <a:prstGeom prst="rect">
            <a:avLst/>
          </a:prstGeom>
        </p:spPr>
      </p:pic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0B26F963-DEA6-4863-B034-B68F647890CC}"/>
              </a:ext>
            </a:extLst>
          </p:cNvPr>
          <p:cNvSpPr/>
          <p:nvPr/>
        </p:nvSpPr>
        <p:spPr>
          <a:xfrm rot="5400000">
            <a:off x="6831624" y="1102286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0E19C73A-7062-4733-AB36-27227DFD0C5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94707" y="932694"/>
            <a:ext cx="385075" cy="54401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724C4F2-9D4E-45BF-A9EA-61384EE0E7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03994" y="978244"/>
            <a:ext cx="385075" cy="54401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A459D264-1207-4CF2-A3B7-44893A43B0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66133" y="757122"/>
            <a:ext cx="385075" cy="54401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A779E6E5-A40B-4C48-8B33-5BDC8F3E5A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28749" y="721224"/>
            <a:ext cx="385075" cy="544015"/>
          </a:xfrm>
          <a:prstGeom prst="rect">
            <a:avLst/>
          </a:prstGeom>
        </p:spPr>
      </p:pic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B0D1E549-9710-4FC9-B88D-D2B38BC2B89B}"/>
              </a:ext>
            </a:extLst>
          </p:cNvPr>
          <p:cNvSpPr/>
          <p:nvPr/>
        </p:nvSpPr>
        <p:spPr>
          <a:xfrm rot="5400000">
            <a:off x="6831624" y="1659786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DDEA9A6F-FB73-4F95-850E-E01777F765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99959" y="1138461"/>
            <a:ext cx="385075" cy="54401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BFCA294D-7B16-4340-8C39-5BB29D3346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35885" y="690532"/>
            <a:ext cx="385075" cy="54401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AD663FD1-DA7E-4DAB-BE34-2BB4C94A864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58863" y="1163271"/>
            <a:ext cx="385075" cy="54401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55E05C28-B502-4248-9B1F-3E4F90F359A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9675" y="1104078"/>
            <a:ext cx="385075" cy="544015"/>
          </a:xfrm>
          <a:prstGeom prst="rect">
            <a:avLst/>
          </a:prstGeom>
        </p:spPr>
      </p:pic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FF7CAF1D-0E08-4707-AD66-53E46B00CCFA}"/>
              </a:ext>
            </a:extLst>
          </p:cNvPr>
          <p:cNvSpPr/>
          <p:nvPr/>
        </p:nvSpPr>
        <p:spPr>
          <a:xfrm rot="5400000">
            <a:off x="6841080" y="2220987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02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01093 0.2048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1023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0.01753 0.2231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1115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-0.00851 0.2159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07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-0.01511 0.2020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4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L 0.00347 0.2555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2778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1389 0.2178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" y="1088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148E-6 L 0.01007 0.2421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" y="12106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0.01736 0.2465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1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01302 0.2800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0" y="14005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03351 0.24282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1213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11111E-6 L -0.00504 0.27454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13727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1406 0.27083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2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8733 0.14537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58" y="7269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1349 0.19121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36" y="9560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4444E-6 L 0.09115 0.10996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49" y="5486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04549 0.07939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-0.03854 0.25116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" y="12546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0.00277 0.18564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9282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77556E-17 L 0.03958 0.2169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10833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0.00973 0.27199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1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-0.03454 0.36366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6" y="18171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01111 0.30301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15139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-0.08021 0.24792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12384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-0.08178 0.23958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97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"/>
                            </p:stCondLst>
                            <p:childTnLst>
                              <p:par>
                                <p:cTn id="18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00"/>
                            </p:stCondLst>
                            <p:childTnLst>
                              <p:par>
                                <p:cTn id="20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49" grpId="0" animBg="1"/>
      <p:bldP spid="65" grpId="0" animBg="1"/>
      <p:bldP spid="66" grpId="0" animBg="1"/>
      <p:bldP spid="67" grpId="0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2" grpId="0"/>
      <p:bldP spid="13" grpId="0" animBg="1"/>
      <p:bldP spid="13" grpId="1" animBg="1"/>
      <p:bldP spid="29" grpId="0" animBg="1"/>
      <p:bldP spid="29" grpId="1" animBg="1"/>
      <p:bldP spid="31" grpId="0" animBg="1"/>
      <p:bldP spid="31" grpId="1" animBg="1"/>
      <p:bldP spid="33" grpId="0" animBg="1"/>
      <p:bldP spid="33" grpId="1" animBg="1"/>
      <p:bldP spid="45" grpId="0" animBg="1"/>
      <p:bldP spid="52" grpId="0" animBg="1"/>
      <p:bldP spid="5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F60136F9-4DE9-4820-BEF2-D2A04B063AD8}"/>
                  </a:ext>
                </a:extLst>
              </p:cNvPr>
              <p:cNvSpPr/>
              <p:nvPr/>
            </p:nvSpPr>
            <p:spPr>
              <a:xfrm>
                <a:off x="2244654" y="2204583"/>
                <a:ext cx="4572000" cy="341632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endParaRPr lang="en-GB" sz="3600" dirty="0"/>
              </a:p>
              <a:p>
                <a:pPr algn="ctr"/>
                <a:r>
                  <a:rPr lang="en-GB" sz="3600" dirty="0">
                    <a:solidFill>
                      <a:schemeClr val="accent1"/>
                    </a:solidFill>
                  </a:rPr>
                  <a:t>9</a:t>
                </a:r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r>
                      <a:rPr lang="en-GB" sz="36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18</a:t>
                </a:r>
              </a:p>
              <a:p>
                <a:pPr algn="ctr"/>
                <a:endParaRPr lang="en-GB" sz="3600" dirty="0"/>
              </a:p>
              <a:p>
                <a:pPr algn="ctr"/>
                <a:r>
                  <a:rPr lang="en-GB" sz="3600" dirty="0"/>
                  <a:t>15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3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 </a:t>
                </a:r>
                <a:r>
                  <a:rPr lang="en-GB" sz="3600" dirty="0">
                    <a:solidFill>
                      <a:schemeClr val="accent1"/>
                    </a:solidFill>
                  </a:rPr>
                  <a:t>5</a:t>
                </a:r>
              </a:p>
              <a:p>
                <a:pPr algn="ctr"/>
                <a:endParaRPr lang="en-GB" sz="3600" dirty="0">
                  <a:solidFill>
                    <a:srgbClr val="FF0000"/>
                  </a:solidFill>
                </a:endParaRPr>
              </a:p>
              <a:p>
                <a:pPr algn="ctr"/>
                <a:r>
                  <a:rPr lang="en-GB" sz="3600" dirty="0">
                    <a:solidFill>
                      <a:schemeClr val="accent1"/>
                    </a:solidFill>
                  </a:rPr>
                  <a:t>16</a:t>
                </a:r>
                <a:r>
                  <a:rPr lang="en-GB" sz="3600" dirty="0">
                    <a:solidFill>
                      <a:srgbClr val="FF0000"/>
                    </a:solidFill>
                  </a:rPr>
                  <a:t> </a:t>
                </a:r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8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</a:t>
                </a:r>
                <a:endParaRPr lang="en-GB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F60136F9-4DE9-4820-BEF2-D2A04B063AD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4654" y="2204583"/>
                <a:ext cx="4572000" cy="3416320"/>
              </a:xfrm>
              <a:prstGeom prst="rect">
                <a:avLst/>
              </a:prstGeom>
              <a:blipFill>
                <a:blip r:embed="rId5"/>
                <a:stretch>
                  <a:fillRect b="-58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244655" y="1653134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r>
                  <a:rPr lang="en-GB" sz="3600" dirty="0"/>
                  <a:t>4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600" dirty="0"/>
                  <a:t> </a:t>
                </a:r>
                <a:r>
                  <a:rPr lang="en-GB" sz="3600" dirty="0">
                    <a:solidFill>
                      <a:schemeClr val="accent1"/>
                    </a:solidFill>
                  </a:rPr>
                  <a:t>3</a:t>
                </a:r>
                <a:r>
                  <a:rPr lang="en-GB" sz="3600" dirty="0"/>
                  <a:t> 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12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4655" y="1653134"/>
                <a:ext cx="4572000" cy="646331"/>
              </a:xfrm>
              <a:prstGeom prst="rect">
                <a:avLst/>
              </a:prstGeom>
              <a:blipFill>
                <a:blip r:embed="rId6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4161431" y="1620402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221043" y="1698713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 smtClean="0">
                <a:solidFill>
                  <a:schemeClr val="accent1"/>
                </a:solidFill>
              </a:rPr>
              <a:t>3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332147" y="2711161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5226895" y="3786733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3456473" y="4909176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3391759" y="2762547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 smtClean="0">
                <a:solidFill>
                  <a:schemeClr val="accent1"/>
                </a:solidFill>
              </a:rPr>
              <a:t>9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5286507" y="3838119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accent1"/>
                </a:solidFill>
              </a:rPr>
              <a:t>5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3486278" y="4955373"/>
            <a:ext cx="443241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 smtClean="0">
                <a:solidFill>
                  <a:schemeClr val="accent1"/>
                </a:solidFill>
              </a:rPr>
              <a:t>16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0804" y="601803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5583648" y="7444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640D2EC-EB25-4C15-8E78-E094DCBD03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67819" y="1764587"/>
            <a:ext cx="385075" cy="5440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B32EE5B-4EE9-4203-8D91-EE9FDB7B472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05080" y="2752178"/>
            <a:ext cx="385075" cy="544015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AF0C9A5-8903-424A-8F92-E32786420173}"/>
              </a:ext>
            </a:extLst>
          </p:cNvPr>
          <p:cNvSpPr/>
          <p:nvPr/>
        </p:nvSpPr>
        <p:spPr>
          <a:xfrm>
            <a:off x="910913" y="1720106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25C9323-1B16-47EB-953A-330CE856CD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52852" y="2276459"/>
            <a:ext cx="385075" cy="544015"/>
          </a:xfrm>
          <a:prstGeom prst="rect">
            <a:avLst/>
          </a:prstGeom>
        </p:spPr>
      </p:pic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35D250D1-DA10-46D6-94DC-BA2032F492E0}"/>
              </a:ext>
            </a:extLst>
          </p:cNvPr>
          <p:cNvSpPr/>
          <p:nvPr/>
        </p:nvSpPr>
        <p:spPr>
          <a:xfrm>
            <a:off x="1423907" y="1722940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0E9902C-B108-4B70-A37B-8278F23800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47595" y="2788331"/>
            <a:ext cx="385075" cy="544015"/>
          </a:xfrm>
          <a:prstGeom prst="rect">
            <a:avLst/>
          </a:prstGeom>
        </p:spPr>
      </p:pic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43E2A86D-8EEF-40FA-92E2-0E49C78A9563}"/>
              </a:ext>
            </a:extLst>
          </p:cNvPr>
          <p:cNvSpPr/>
          <p:nvPr/>
        </p:nvSpPr>
        <p:spPr>
          <a:xfrm>
            <a:off x="1941792" y="1722940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FEC43A2D-58D6-464B-A3AD-DD3BDF11A3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96318" y="2272446"/>
            <a:ext cx="385075" cy="544015"/>
          </a:xfrm>
          <a:prstGeom prst="rect">
            <a:avLst/>
          </a:prstGeom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0E7AC44-9079-42EE-98FE-57AA0BF974CF}"/>
              </a:ext>
            </a:extLst>
          </p:cNvPr>
          <p:cNvSpPr/>
          <p:nvPr/>
        </p:nvSpPr>
        <p:spPr>
          <a:xfrm>
            <a:off x="2467343" y="1722940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5FA2A449-4809-4809-A7F9-05F3FF0725F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4728" y="1712370"/>
            <a:ext cx="385075" cy="54401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83943A0-DFEE-4A5A-9736-62F8E759A0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2196" y="2593903"/>
            <a:ext cx="385075" cy="54401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3E5784DD-75F7-45CC-A87E-60F36AA02D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02446" y="1816319"/>
            <a:ext cx="385075" cy="54401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411B044-2880-4649-94F2-ED75340513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0345" y="2342617"/>
            <a:ext cx="385075" cy="54401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87AB08A-26A5-44D5-9BC2-D8FAB4400C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6863" y="2152978"/>
            <a:ext cx="385075" cy="54401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FACC87E2-D8D5-4851-8785-95B2994BE0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18002" y="2796230"/>
            <a:ext cx="385075" cy="54401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8A34239-4F27-472E-992A-C87C5D7B58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95395" y="1756019"/>
            <a:ext cx="385075" cy="54401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85D4B89-B6AD-4B28-A36D-B4463844A4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8100" y="2769273"/>
            <a:ext cx="385075" cy="54401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7E4B882-198A-4E9A-B89A-EFDF8AB8013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04117" y="2230177"/>
            <a:ext cx="385075" cy="54401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F4430F0-7F73-4B41-A66F-A4D5C7C2F9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24258" y="2734346"/>
            <a:ext cx="385075" cy="54401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512FF3A-9304-48E7-B01E-20B89D20976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09333" y="2785573"/>
            <a:ext cx="385075" cy="544015"/>
          </a:xfrm>
          <a:prstGeom prst="rect">
            <a:avLst/>
          </a:prstGeom>
        </p:spPr>
      </p:pic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0B26F963-DEA6-4863-B034-B68F647890CC}"/>
              </a:ext>
            </a:extLst>
          </p:cNvPr>
          <p:cNvSpPr/>
          <p:nvPr/>
        </p:nvSpPr>
        <p:spPr>
          <a:xfrm rot="5400000">
            <a:off x="6831624" y="1102286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0E19C73A-7062-4733-AB36-27227DFD0C5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08511" y="2213479"/>
            <a:ext cx="385075" cy="54401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724C4F2-9D4E-45BF-A9EA-61384EE0E7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9506" y="1636732"/>
            <a:ext cx="385075" cy="54401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A459D264-1207-4CF2-A3B7-44893A43B0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27508" y="2796230"/>
            <a:ext cx="385075" cy="54401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A779E6E5-A40B-4C48-8B33-5BDC8F3E5A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30939" y="2193056"/>
            <a:ext cx="385075" cy="544015"/>
          </a:xfrm>
          <a:prstGeom prst="rect">
            <a:avLst/>
          </a:prstGeom>
        </p:spPr>
      </p:pic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B0D1E549-9710-4FC9-B88D-D2B38BC2B89B}"/>
              </a:ext>
            </a:extLst>
          </p:cNvPr>
          <p:cNvSpPr/>
          <p:nvPr/>
        </p:nvSpPr>
        <p:spPr>
          <a:xfrm rot="5400000">
            <a:off x="6831624" y="1659786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DDEA9A6F-FB73-4F95-850E-E01777F765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54431" y="1650241"/>
            <a:ext cx="385075" cy="54401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BFCA294D-7B16-4340-8C39-5BB29D3346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97169" y="2169458"/>
            <a:ext cx="385075" cy="54401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AD663FD1-DA7E-4DAB-BE34-2BB4C94A864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58863" y="1656000"/>
            <a:ext cx="385075" cy="54401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55E05C28-B502-4248-9B1F-3E4F90F359A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78220" y="1645245"/>
            <a:ext cx="385075" cy="544015"/>
          </a:xfrm>
          <a:prstGeom prst="rect">
            <a:avLst/>
          </a:prstGeom>
        </p:spPr>
      </p:pic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FF7CAF1D-0E08-4707-AD66-53E46B00CCFA}"/>
              </a:ext>
            </a:extLst>
          </p:cNvPr>
          <p:cNvSpPr/>
          <p:nvPr/>
        </p:nvSpPr>
        <p:spPr>
          <a:xfrm rot="5400000">
            <a:off x="6841080" y="2220987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9332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01093 0.2048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1023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0.01753 0.2231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1115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-0.00851 0.2159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07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-0.01511 0.2020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4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L 0.00347 0.2555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2778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1389 0.2178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" y="1088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148E-6 L 0.01007 0.2421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" y="12106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0.01736 0.2465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1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01302 0.2800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0" y="14005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03351 0.24282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1213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11111E-6 L -0.00504 0.27454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13727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1406 0.27083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2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8733 0.14537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58" y="7269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1349 0.19121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36" y="9560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4444E-6 L 0.09115 0.10996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49" y="5486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04549 0.07939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-0.03854 0.25116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" y="12546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0.00277 0.18564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9282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77556E-17 L 0.03958 0.2169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10833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0.00973 0.27199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1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-0.03454 0.36366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6" y="18171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01111 0.30301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15139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-0.08021 0.24792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12384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-0.08178 0.23958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97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"/>
                            </p:stCondLst>
                            <p:childTnLst>
                              <p:par>
                                <p:cTn id="18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00"/>
                            </p:stCondLst>
                            <p:childTnLst>
                              <p:par>
                                <p:cTn id="20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49" grpId="0" animBg="1"/>
      <p:bldP spid="65" grpId="0" animBg="1"/>
      <p:bldP spid="66" grpId="0" animBg="1"/>
      <p:bldP spid="67" grpId="0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2" grpId="0"/>
      <p:bldP spid="13" grpId="0" animBg="1"/>
      <p:bldP spid="13" grpId="1" animBg="1"/>
      <p:bldP spid="29" grpId="0" animBg="1"/>
      <p:bldP spid="29" grpId="1" animBg="1"/>
      <p:bldP spid="31" grpId="0" animBg="1"/>
      <p:bldP spid="31" grpId="1" animBg="1"/>
      <p:bldP spid="33" grpId="0" animBg="1"/>
      <p:bldP spid="33" grpId="1" animBg="1"/>
      <p:bldP spid="45" grpId="0" animBg="1"/>
      <p:bldP spid="52" grpId="0" animBg="1"/>
      <p:bldP spid="5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83125209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11.6|9.7|8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1.5|10.1|7.1|1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1.5|10.1|7.1|1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7.3|9.5|1.3|4.6|8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7.3|9.5|1.3|4.6|8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1.5|7.2|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1.5|7.2|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3|13.4|4.4|2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3|13.4|4.4|2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6.5|3.4|2.4|9|3.5|3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6.5|3.4|2.4|9|3.5|3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|3.6|6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0.9|6.1|0.9|1.1|3.3|0.8|2.3|1.2|12.3|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4.8|4.9|2.8|3.3|6.7|1.6|1|10.2|1|2.7|1.1|2.1|1.1|2.1|7.7|2.2|14.8|8.9|3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4.8|4.9|2.8|3.3|6.7|1.6|1|10.2|1|2.7|1.1|2.1|1.1|2.1|7.7|2.2|14.8|8.9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CF36887-148F-42B6-852D-61ABB04FCF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www.w3.org/XML/1998/namespace"/>
    <ds:schemaRef ds:uri="522d4c35-b548-4432-90ae-af4376e1c4b4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8566</TotalTime>
  <Words>587</Words>
  <Application>Microsoft Office PowerPoint</Application>
  <PresentationFormat>On-screen Show (4:3)</PresentationFormat>
  <Paragraphs>178</Paragraphs>
  <Slides>26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26</vt:i4>
      </vt:variant>
    </vt:vector>
  </HeadingPairs>
  <TitlesOfParts>
    <vt:vector size="3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Starter</vt:lpstr>
      <vt:lpstr>Starter</vt:lpstr>
      <vt:lpstr>Starter - answer</vt:lpstr>
      <vt:lpstr>Warm up Say the 5 times tables aloud</vt:lpstr>
      <vt:lpstr>Click on the link to play the video for today’s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PowerPoint Presentation</vt:lpstr>
      <vt:lpstr>PowerPoint Presentation</vt:lpstr>
      <vt:lpstr>Have a go at question  3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Lloyd Viney</cp:lastModifiedBy>
  <cp:revision>235</cp:revision>
  <dcterms:created xsi:type="dcterms:W3CDTF">2019-07-05T11:02:13Z</dcterms:created>
  <dcterms:modified xsi:type="dcterms:W3CDTF">2021-01-13T11:24:45Z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