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8" r:id="rId11"/>
    <p:sldId id="269" r:id="rId12"/>
    <p:sldId id="266" r:id="rId13"/>
    <p:sldId id="267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1LrGVgcrW8Nv+GZqPehid+ALdH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b3c03bb19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b3c03bb19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see.cam/gb/eng/london/london-thame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farsondigitalwatercams.com/locations/whitchurch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450848" y="0"/>
            <a:ext cx="9144000" cy="797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/>
              <a:t>Rivers</a:t>
            </a:r>
            <a:endParaRPr sz="540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450848" y="877126"/>
            <a:ext cx="9144000" cy="576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Lesson 2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14856" y="1453896"/>
            <a:ext cx="8631936" cy="5278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LO: To understand why rivers are important</a:t>
            </a:r>
            <a:endParaRPr/>
          </a:p>
        </p:txBody>
      </p:sp>
      <p:sp>
        <p:nvSpPr>
          <p:cNvPr id="92" name="Google Shape;92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Task 1 – What can you remember about rivers?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Can you name 5 features that a river has. </a:t>
            </a:r>
            <a:r>
              <a:rPr lang="en-GB">
                <a:solidFill>
                  <a:schemeClr val="dk2"/>
                </a:solidFill>
              </a:rPr>
              <a:t>Can you think of a feature that you think know one else will remember!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lang="en-GB">
                <a:solidFill>
                  <a:srgbClr val="FF0000"/>
                </a:solidFill>
              </a:rPr>
              <a:t>Extension task – How is a river different from a stream? 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Match these features to their name…</a:t>
            </a:r>
            <a:endParaRPr/>
          </a:p>
        </p:txBody>
      </p:sp>
      <p:pic>
        <p:nvPicPr>
          <p:cNvPr id="98" name="Google Shape;9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9561" y="1722249"/>
            <a:ext cx="1678115" cy="2458821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3"/>
          <p:cNvSpPr txBox="1"/>
          <p:nvPr/>
        </p:nvSpPr>
        <p:spPr>
          <a:xfrm>
            <a:off x="212507" y="1318312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3"/>
          <p:cNvSpPr/>
          <p:nvPr/>
        </p:nvSpPr>
        <p:spPr>
          <a:xfrm>
            <a:off x="5799281" y="4489967"/>
            <a:ext cx="20118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33878" y="1722249"/>
            <a:ext cx="2137278" cy="1432431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3"/>
          <p:cNvSpPr txBox="1"/>
          <p:nvPr/>
        </p:nvSpPr>
        <p:spPr>
          <a:xfrm>
            <a:off x="2003689" y="1375914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3"/>
          <p:cNvSpPr/>
          <p:nvPr/>
        </p:nvSpPr>
        <p:spPr>
          <a:xfrm>
            <a:off x="3405775" y="4158526"/>
            <a:ext cx="20118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Waterfall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46181" y="1707629"/>
            <a:ext cx="2459043" cy="146166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3"/>
          <p:cNvSpPr txBox="1"/>
          <p:nvPr/>
        </p:nvSpPr>
        <p:spPr>
          <a:xfrm>
            <a:off x="4295646" y="1375914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531847" y="1712288"/>
            <a:ext cx="2213288" cy="145701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3"/>
          <p:cNvSpPr txBox="1"/>
          <p:nvPr/>
        </p:nvSpPr>
        <p:spPr>
          <a:xfrm>
            <a:off x="6892701" y="1375914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/>
          <p:nvPr/>
        </p:nvSpPr>
        <p:spPr>
          <a:xfrm>
            <a:off x="7121603" y="5316380"/>
            <a:ext cx="25630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Confluence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3"/>
          <p:cNvSpPr/>
          <p:nvPr/>
        </p:nvSpPr>
        <p:spPr>
          <a:xfrm>
            <a:off x="3736515" y="5321470"/>
            <a:ext cx="25630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Meander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892701" y="1704116"/>
            <a:ext cx="2586419" cy="146942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 txBox="1"/>
          <p:nvPr/>
        </p:nvSpPr>
        <p:spPr>
          <a:xfrm>
            <a:off x="9541976" y="1312911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9684617" y="4580008"/>
            <a:ext cx="25630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Delta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308292" y="6375684"/>
            <a:ext cx="49443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Extension task – Write a definition for each feature</a:t>
            </a: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30565" y="4396826"/>
            <a:ext cx="2127828" cy="1532327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3"/>
          <p:cNvSpPr txBox="1"/>
          <p:nvPr/>
        </p:nvSpPr>
        <p:spPr>
          <a:xfrm>
            <a:off x="2003689" y="4136600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7253889" y="3879020"/>
            <a:ext cx="20118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Tributary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3"/>
          <p:cNvSpPr/>
          <p:nvPr/>
        </p:nvSpPr>
        <p:spPr>
          <a:xfrm rot="-3425128">
            <a:off x="844670" y="5695435"/>
            <a:ext cx="669275" cy="41148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3"/>
          <p:cNvSpPr/>
          <p:nvPr/>
        </p:nvSpPr>
        <p:spPr>
          <a:xfrm rot="-3425128">
            <a:off x="1389213" y="4930557"/>
            <a:ext cx="669275" cy="41148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3"/>
          <p:cNvSpPr txBox="1"/>
          <p:nvPr/>
        </p:nvSpPr>
        <p:spPr>
          <a:xfrm>
            <a:off x="181535" y="120641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2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92701" y="1704116"/>
            <a:ext cx="2586419" cy="146942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159764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Match these features to their name…ANSWERS</a:t>
            </a:r>
            <a:endParaRPr/>
          </a:p>
        </p:txBody>
      </p:sp>
      <p:pic>
        <p:nvPicPr>
          <p:cNvPr id="126" name="Google Shape;12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9561" y="1722249"/>
            <a:ext cx="1678115" cy="245882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"/>
          <p:cNvSpPr txBox="1"/>
          <p:nvPr/>
        </p:nvSpPr>
        <p:spPr>
          <a:xfrm>
            <a:off x="212507" y="1318312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/>
          <p:nvPr/>
        </p:nvSpPr>
        <p:spPr>
          <a:xfrm>
            <a:off x="372682" y="3273227"/>
            <a:ext cx="20118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33878" y="1722249"/>
            <a:ext cx="2137278" cy="143243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4"/>
          <p:cNvSpPr txBox="1"/>
          <p:nvPr/>
        </p:nvSpPr>
        <p:spPr>
          <a:xfrm>
            <a:off x="2003689" y="1375914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2214659" y="2492454"/>
            <a:ext cx="20118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Waterfall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46181" y="1707629"/>
            <a:ext cx="2459043" cy="146166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4"/>
          <p:cNvSpPr txBox="1"/>
          <p:nvPr/>
        </p:nvSpPr>
        <p:spPr>
          <a:xfrm>
            <a:off x="4295646" y="1375914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4" name="Google Shape;134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531847" y="1712288"/>
            <a:ext cx="2213288" cy="145701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4"/>
          <p:cNvSpPr txBox="1"/>
          <p:nvPr/>
        </p:nvSpPr>
        <p:spPr>
          <a:xfrm>
            <a:off x="6892701" y="1375914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4"/>
          <p:cNvSpPr/>
          <p:nvPr/>
        </p:nvSpPr>
        <p:spPr>
          <a:xfrm>
            <a:off x="4448254" y="1758674"/>
            <a:ext cx="25630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Confluence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4"/>
          <p:cNvSpPr/>
          <p:nvPr/>
        </p:nvSpPr>
        <p:spPr>
          <a:xfrm>
            <a:off x="7187589" y="1758501"/>
            <a:ext cx="199664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Meander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4"/>
          <p:cNvSpPr txBox="1"/>
          <p:nvPr/>
        </p:nvSpPr>
        <p:spPr>
          <a:xfrm>
            <a:off x="9541976" y="1312911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/>
          <p:nvPr/>
        </p:nvSpPr>
        <p:spPr>
          <a:xfrm>
            <a:off x="9628986" y="1758673"/>
            <a:ext cx="25630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Delta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2842007" y="3339338"/>
            <a:ext cx="9044118" cy="2800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Source -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 </a:t>
            </a:r>
            <a:r>
              <a:rPr lang="en-GB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is where a </a:t>
            </a:r>
            <a:r>
              <a:rPr lang="en-GB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river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starts its journey and is usually found in the hills or mountains. Some </a:t>
            </a:r>
            <a:r>
              <a:rPr lang="en-GB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rivers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begin at springs where water naturally seeps or gushes from the ground, others are formed when rain or melted snow runs as surface water into streams. A </a:t>
            </a:r>
            <a:r>
              <a:rPr lang="en-GB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river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can have more than one </a:t>
            </a:r>
            <a:r>
              <a:rPr lang="en-GB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Waterfall  -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cascade of water falling from a height, formed when a river or stream flows over a precipice or steep incline.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Confluence  -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two rivers meet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Meander  -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river that follows a winding course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Delta –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land form created by sediment in a river as it enters the sea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Tributary –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Rivers and streams that join a larger river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p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30565" y="4396826"/>
            <a:ext cx="2127828" cy="1532327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4"/>
          <p:cNvSpPr txBox="1"/>
          <p:nvPr/>
        </p:nvSpPr>
        <p:spPr>
          <a:xfrm>
            <a:off x="2003689" y="4136600"/>
            <a:ext cx="7223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630343" y="4335172"/>
            <a:ext cx="20118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Tributary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4"/>
          <p:cNvSpPr/>
          <p:nvPr/>
        </p:nvSpPr>
        <p:spPr>
          <a:xfrm rot="-3425128">
            <a:off x="844670" y="5695435"/>
            <a:ext cx="669275" cy="41148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 rot="-3425128">
            <a:off x="1389213" y="4930557"/>
            <a:ext cx="669275" cy="41148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LO: To understand why rivers are important</a:t>
            </a:r>
            <a:endParaRPr/>
          </a:p>
        </p:txBody>
      </p:sp>
      <p:sp>
        <p:nvSpPr>
          <p:cNvPr id="151" name="Google Shape;15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Task 3 – Create a mind map or write a list of all the ways that river are used.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(Top tip - think about wildlife, transport, farming, energy, drinking and washing and how they are used by people for fun or sports)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b3c03bb195_0_0"/>
          <p:cNvSpPr txBox="1">
            <a:spLocks noGrp="1"/>
          </p:cNvSpPr>
          <p:nvPr>
            <p:ph type="title"/>
          </p:nvPr>
        </p:nvSpPr>
        <p:spPr>
          <a:xfrm>
            <a:off x="125592" y="254591"/>
            <a:ext cx="11390745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Look at these images and describe how </a:t>
            </a:r>
            <a:r>
              <a:rPr lang="en-GB" dirty="0"/>
              <a:t>the rivers are being used, think of as many uses as you </a:t>
            </a:r>
            <a:r>
              <a:rPr lang="en-GB" dirty="0" smtClean="0"/>
              <a:t>can.</a:t>
            </a:r>
            <a:endParaRPr dirty="0"/>
          </a:p>
        </p:txBody>
      </p:sp>
      <p:pic>
        <p:nvPicPr>
          <p:cNvPr id="157" name="Google Shape;157;gb3c03bb195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0975" y="1824925"/>
            <a:ext cx="3071725" cy="172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gb3c03bb195_0_0"/>
          <p:cNvSpPr txBox="1"/>
          <p:nvPr/>
        </p:nvSpPr>
        <p:spPr>
          <a:xfrm>
            <a:off x="0" y="1752275"/>
            <a:ext cx="507000" cy="5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1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6524" y="1768725"/>
            <a:ext cx="2728710" cy="1795708"/>
          </a:xfrm>
          <a:prstGeom prst="rect">
            <a:avLst/>
          </a:prstGeom>
        </p:spPr>
      </p:pic>
      <p:sp>
        <p:nvSpPr>
          <p:cNvPr id="6" name="Google Shape;158;gb3c03bb195_0_0"/>
          <p:cNvSpPr txBox="1"/>
          <p:nvPr/>
        </p:nvSpPr>
        <p:spPr>
          <a:xfrm>
            <a:off x="0" y="3595158"/>
            <a:ext cx="507000" cy="37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4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2234" y="1700708"/>
            <a:ext cx="3084663" cy="1747066"/>
          </a:xfrm>
          <a:prstGeom prst="rect">
            <a:avLst/>
          </a:prstGeom>
        </p:spPr>
      </p:pic>
      <p:sp>
        <p:nvSpPr>
          <p:cNvPr id="8" name="Google Shape;158;gb3c03bb195_0_0"/>
          <p:cNvSpPr txBox="1"/>
          <p:nvPr/>
        </p:nvSpPr>
        <p:spPr>
          <a:xfrm>
            <a:off x="3479524" y="1745159"/>
            <a:ext cx="507000" cy="37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2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976" y="3667809"/>
            <a:ext cx="2828924" cy="1792371"/>
          </a:xfrm>
          <a:prstGeom prst="rect">
            <a:avLst/>
          </a:prstGeom>
        </p:spPr>
      </p:pic>
      <p:sp>
        <p:nvSpPr>
          <p:cNvPr id="10" name="Google Shape;158;gb3c03bb195_0_0"/>
          <p:cNvSpPr txBox="1"/>
          <p:nvPr/>
        </p:nvSpPr>
        <p:spPr>
          <a:xfrm>
            <a:off x="6882224" y="1700713"/>
            <a:ext cx="507000" cy="37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3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5220" y="3728017"/>
            <a:ext cx="3087876" cy="1516660"/>
          </a:xfrm>
          <a:prstGeom prst="rect">
            <a:avLst/>
          </a:prstGeom>
        </p:spPr>
      </p:pic>
      <p:sp>
        <p:nvSpPr>
          <p:cNvPr id="12" name="Google Shape;158;gb3c03bb195_0_0"/>
          <p:cNvSpPr txBox="1"/>
          <p:nvPr/>
        </p:nvSpPr>
        <p:spPr>
          <a:xfrm>
            <a:off x="3661720" y="3728017"/>
            <a:ext cx="507000" cy="37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5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71127" y="3595159"/>
            <a:ext cx="2937018" cy="1565792"/>
          </a:xfrm>
          <a:prstGeom prst="rect">
            <a:avLst/>
          </a:prstGeom>
        </p:spPr>
      </p:pic>
      <p:sp>
        <p:nvSpPr>
          <p:cNvPr id="14" name="Google Shape;158;gb3c03bb195_0_0"/>
          <p:cNvSpPr txBox="1"/>
          <p:nvPr/>
        </p:nvSpPr>
        <p:spPr>
          <a:xfrm>
            <a:off x="7650521" y="3548425"/>
            <a:ext cx="507000" cy="37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6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4149" y="5288650"/>
            <a:ext cx="2686506" cy="1489390"/>
          </a:xfrm>
          <a:prstGeom prst="rect">
            <a:avLst/>
          </a:prstGeom>
        </p:spPr>
      </p:pic>
      <p:sp>
        <p:nvSpPr>
          <p:cNvPr id="16" name="Google Shape;158;gb3c03bb195_0_0"/>
          <p:cNvSpPr txBox="1"/>
          <p:nvPr/>
        </p:nvSpPr>
        <p:spPr>
          <a:xfrm>
            <a:off x="5567465" y="5383707"/>
            <a:ext cx="507000" cy="37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Calibri"/>
                <a:ea typeface="Calibri"/>
                <a:cs typeface="Calibri"/>
                <a:sym typeface="Calibri"/>
              </a:rPr>
              <a:t>7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19;p3"/>
          <p:cNvSpPr txBox="1"/>
          <p:nvPr/>
        </p:nvSpPr>
        <p:spPr>
          <a:xfrm>
            <a:off x="0" y="-66711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036" y="2646507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Now we are going to compare two rivers, The Thames and The Test.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919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Compare the two rivers and write down how you think they might be used</a:t>
            </a:r>
            <a:endParaRPr lang="en-GB" dirty="0"/>
          </a:p>
        </p:txBody>
      </p:sp>
      <p:pic>
        <p:nvPicPr>
          <p:cNvPr id="4" name="Google Shape;86;p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21764" y="2220514"/>
            <a:ext cx="5597145" cy="28040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985819" y="1921801"/>
            <a:ext cx="2244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XCCW Joined 6a" panose="03050602040000000000" pitchFamily="66" charset="0"/>
              </a:rPr>
              <a:t>River Thames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8541" y="2222926"/>
            <a:ext cx="4174405" cy="28016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137237" y="1921801"/>
            <a:ext cx="1702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XCCW Joined 6a" panose="03050602040000000000" pitchFamily="66" charset="0"/>
              </a:rPr>
              <a:t>River Test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sp>
        <p:nvSpPr>
          <p:cNvPr id="9" name="Google Shape;119;p3"/>
          <p:cNvSpPr txBox="1"/>
          <p:nvPr/>
        </p:nvSpPr>
        <p:spPr>
          <a:xfrm>
            <a:off x="0" y="0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21764" y="557335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dirty="0" smtClean="0"/>
              <a:t>Extension: Why do you think different rivers have different uses?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4886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107824" y="516016"/>
            <a:ext cx="42530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www.see.cam/gb/eng/london/london-thames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-1" y="362128"/>
            <a:ext cx="4405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XCCW Joined 6a" panose="03050602040000000000" pitchFamily="66" charset="0"/>
              </a:rPr>
              <a:t>Play the time-lapse video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58472" y="5343243"/>
            <a:ext cx="70381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XCCW Joined 6a" panose="03050602040000000000" pitchFamily="66" charset="0"/>
              </a:rPr>
              <a:t>Write 5 things that you see</a:t>
            </a:r>
          </a:p>
          <a:p>
            <a:pPr algn="ctr"/>
            <a:endParaRPr lang="en-GB" sz="2400" dirty="0">
              <a:latin typeface="XCCW Joined 6a" panose="03050602040000000000" pitchFamily="66" charset="0"/>
            </a:endParaRPr>
          </a:p>
          <a:p>
            <a:pPr algn="ctr"/>
            <a:r>
              <a:rPr lang="en-GB" sz="2400" dirty="0" smtClean="0">
                <a:latin typeface="XCCW Joined 6a" panose="03050602040000000000" pitchFamily="66" charset="0"/>
              </a:rPr>
              <a:t>Write 1 think that you wonder?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700" y="1507637"/>
            <a:ext cx="6723766" cy="3521094"/>
          </a:xfrm>
          <a:prstGeom prst="rect">
            <a:avLst/>
          </a:prstGeom>
        </p:spPr>
      </p:pic>
      <p:sp>
        <p:nvSpPr>
          <p:cNvPr id="10" name="Google Shape;119;p3"/>
          <p:cNvSpPr txBox="1"/>
          <p:nvPr/>
        </p:nvSpPr>
        <p:spPr>
          <a:xfrm>
            <a:off x="11028218" y="0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6173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111" y="467302"/>
            <a:ext cx="7324725" cy="60674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732708"/>
            <a:ext cx="44057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XCCW Joined 6a" panose="03050602040000000000" pitchFamily="66" charset="0"/>
              </a:rPr>
              <a:t>Order your pictures to show </a:t>
            </a:r>
            <a:br>
              <a:rPr lang="en-GB" sz="2400" dirty="0">
                <a:latin typeface="XCCW Joined 6a" panose="03050602040000000000" pitchFamily="66" charset="0"/>
              </a:rPr>
            </a:br>
            <a:r>
              <a:rPr lang="en-GB" sz="2400" dirty="0">
                <a:latin typeface="XCCW Joined 6a" panose="03050602040000000000" pitchFamily="66" charset="0"/>
              </a:rPr>
              <a:t>which </a:t>
            </a:r>
            <a:r>
              <a:rPr lang="en-GB" sz="2400" dirty="0" smtClean="0">
                <a:latin typeface="XCCW Joined 6a" panose="03050602040000000000" pitchFamily="66" charset="0"/>
              </a:rPr>
              <a:t>picture </a:t>
            </a:r>
            <a:r>
              <a:rPr lang="en-GB" sz="2400" dirty="0">
                <a:latin typeface="XCCW Joined 6a" panose="03050602040000000000" pitchFamily="66" charset="0"/>
              </a:rPr>
              <a:t>you think is </a:t>
            </a:r>
            <a:br>
              <a:rPr lang="en-GB" sz="2400" dirty="0">
                <a:latin typeface="XCCW Joined 6a" panose="03050602040000000000" pitchFamily="66" charset="0"/>
              </a:rPr>
            </a:br>
            <a:r>
              <a:rPr lang="en-GB" sz="2400" dirty="0">
                <a:latin typeface="XCCW Joined 6a" panose="03050602040000000000" pitchFamily="66" charset="0"/>
              </a:rPr>
              <a:t>the most important to the least </a:t>
            </a:r>
            <a:br>
              <a:rPr lang="en-GB" sz="2400" dirty="0">
                <a:latin typeface="XCCW Joined 6a" panose="03050602040000000000" pitchFamily="66" charset="0"/>
              </a:rPr>
            </a:br>
            <a:r>
              <a:rPr lang="en-GB" sz="2400" dirty="0">
                <a:latin typeface="XCCW Joined 6a" panose="03050602040000000000" pitchFamily="66" charset="0"/>
              </a:rPr>
              <a:t>important.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sp>
        <p:nvSpPr>
          <p:cNvPr id="9" name="Google Shape;119;p3"/>
          <p:cNvSpPr txBox="1"/>
          <p:nvPr/>
        </p:nvSpPr>
        <p:spPr>
          <a:xfrm>
            <a:off x="11028218" y="0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95471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107824" y="516016"/>
            <a:ext cx="5041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www.farsondigitalwatercams.com/locations/whitchurch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-1" y="362128"/>
            <a:ext cx="4405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XCCW Joined 6a" panose="03050602040000000000" pitchFamily="66" charset="0"/>
              </a:rPr>
              <a:t>Play the time-lapse video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583" y="5343243"/>
            <a:ext cx="79340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XCCW Joined 6a" panose="03050602040000000000" pitchFamily="66" charset="0"/>
              </a:rPr>
              <a:t>Write 5 things that you see</a:t>
            </a:r>
          </a:p>
          <a:p>
            <a:pPr algn="ctr"/>
            <a:endParaRPr lang="en-GB" sz="2400" dirty="0">
              <a:latin typeface="XCCW Joined 6a" panose="03050602040000000000" pitchFamily="66" charset="0"/>
            </a:endParaRPr>
          </a:p>
          <a:p>
            <a:pPr algn="ctr"/>
            <a:r>
              <a:rPr lang="en-GB" sz="2400" dirty="0">
                <a:latin typeface="XCCW Joined 6a" panose="03050602040000000000" pitchFamily="66" charset="0"/>
              </a:rPr>
              <a:t>Write 1 think that you wonder?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482" y="1197691"/>
            <a:ext cx="4940445" cy="3991663"/>
          </a:xfrm>
          <a:prstGeom prst="rect">
            <a:avLst/>
          </a:prstGeom>
        </p:spPr>
      </p:pic>
      <p:sp>
        <p:nvSpPr>
          <p:cNvPr id="10" name="Google Shape;119;p3"/>
          <p:cNvSpPr txBox="1"/>
          <p:nvPr/>
        </p:nvSpPr>
        <p:spPr>
          <a:xfrm>
            <a:off x="11028218" y="0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9407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818347"/>
            <a:ext cx="44057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XCCW Joined 6a" panose="03050602040000000000" pitchFamily="66" charset="0"/>
              </a:rPr>
              <a:t>Order your pictures to show </a:t>
            </a:r>
            <a:br>
              <a:rPr lang="en-GB" sz="2400" dirty="0">
                <a:latin typeface="XCCW Joined 6a" panose="03050602040000000000" pitchFamily="66" charset="0"/>
              </a:rPr>
            </a:br>
            <a:r>
              <a:rPr lang="en-GB" sz="2400" dirty="0">
                <a:latin typeface="XCCW Joined 6a" panose="03050602040000000000" pitchFamily="66" charset="0"/>
              </a:rPr>
              <a:t>which </a:t>
            </a:r>
            <a:r>
              <a:rPr lang="en-GB" sz="2400" dirty="0" smtClean="0">
                <a:latin typeface="XCCW Joined 6a" panose="03050602040000000000" pitchFamily="66" charset="0"/>
              </a:rPr>
              <a:t>picture </a:t>
            </a:r>
            <a:r>
              <a:rPr lang="en-GB" sz="2400" dirty="0">
                <a:latin typeface="XCCW Joined 6a" panose="03050602040000000000" pitchFamily="66" charset="0"/>
              </a:rPr>
              <a:t>you think is </a:t>
            </a:r>
            <a:br>
              <a:rPr lang="en-GB" sz="2400" dirty="0">
                <a:latin typeface="XCCW Joined 6a" panose="03050602040000000000" pitchFamily="66" charset="0"/>
              </a:rPr>
            </a:br>
            <a:r>
              <a:rPr lang="en-GB" sz="2400" dirty="0">
                <a:latin typeface="XCCW Joined 6a" panose="03050602040000000000" pitchFamily="66" charset="0"/>
              </a:rPr>
              <a:t>the most important to the least </a:t>
            </a:r>
            <a:br>
              <a:rPr lang="en-GB" sz="2400" dirty="0">
                <a:latin typeface="XCCW Joined 6a" panose="03050602040000000000" pitchFamily="66" charset="0"/>
              </a:rPr>
            </a:br>
            <a:r>
              <a:rPr lang="en-GB" sz="2400" dirty="0">
                <a:latin typeface="XCCW Joined 6a" panose="03050602040000000000" pitchFamily="66" charset="0"/>
              </a:rPr>
              <a:t>important.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6186" y="523219"/>
            <a:ext cx="7123718" cy="6135083"/>
          </a:xfrm>
          <a:prstGeom prst="rect">
            <a:avLst/>
          </a:prstGeom>
        </p:spPr>
      </p:pic>
      <p:sp>
        <p:nvSpPr>
          <p:cNvPr id="7" name="Google Shape;119;p3"/>
          <p:cNvSpPr txBox="1"/>
          <p:nvPr/>
        </p:nvSpPr>
        <p:spPr>
          <a:xfrm>
            <a:off x="11028218" y="0"/>
            <a:ext cx="149024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9073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236" y="1939349"/>
            <a:ext cx="8150946" cy="266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12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314</Words>
  <Application>Microsoft Office PowerPoint</Application>
  <PresentationFormat>Widescreen</PresentationFormat>
  <Paragraphs>79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XCCW Joined 6a</vt:lpstr>
      <vt:lpstr>Office Theme</vt:lpstr>
      <vt:lpstr>Rivers</vt:lpstr>
      <vt:lpstr>LO: To understand why rivers are important</vt:lpstr>
      <vt:lpstr>Match these features to their name…</vt:lpstr>
      <vt:lpstr>Match these features to their name…ANSWERS</vt:lpstr>
      <vt:lpstr>LO: To understand why rivers are important</vt:lpstr>
      <vt:lpstr>Look at these images and describe how the rivers are being used, think of as many uses as you can.</vt:lpstr>
      <vt:lpstr>Now we are going to compare two rivers, The Thames and The Test.</vt:lpstr>
      <vt:lpstr>Compare the two rivers and write down how you think they might be used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Rivers</dc:title>
  <dc:creator>Lloyd Viney</dc:creator>
  <cp:lastModifiedBy>Lloyd Viney</cp:lastModifiedBy>
  <cp:revision>6</cp:revision>
  <dcterms:created xsi:type="dcterms:W3CDTF">2021-01-06T13:34:50Z</dcterms:created>
  <dcterms:modified xsi:type="dcterms:W3CDTF">2021-01-06T15:24:56Z</dcterms:modified>
</cp:coreProperties>
</file>