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08" r:id="rId14"/>
    <p:sldId id="299" r:id="rId15"/>
    <p:sldId id="300" r:id="rId16"/>
    <p:sldId id="309" r:id="rId17"/>
    <p:sldId id="301" r:id="rId18"/>
    <p:sldId id="305" r:id="rId19"/>
    <p:sldId id="304" r:id="rId20"/>
    <p:sldId id="310" r:id="rId21"/>
    <p:sldId id="306" r:id="rId22"/>
    <p:sldId id="30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9" d="100"/>
          <a:sy n="69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8CB330E-0F0D-4896-86C5-B0A7F8F1E2D6}"/>
    <pc:docChg chg="undo custSel modSld">
      <pc:chgData name="James Clegg" userId="c6df1435-7a36-4b38-be4d-16e68e91152f" providerId="ADAL" clId="{88CB330E-0F0D-4896-86C5-B0A7F8F1E2D6}" dt="2020-11-10T10:32:56.290" v="11"/>
      <pc:docMkLst>
        <pc:docMk/>
      </pc:docMkLst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128357408" sldId="298"/>
        </pc:sldMkLst>
        <pc:picChg chg="del">
          <ac:chgData name="James Clegg" userId="c6df1435-7a36-4b38-be4d-16e68e91152f" providerId="ADAL" clId="{88CB330E-0F0D-4896-86C5-B0A7F8F1E2D6}" dt="2020-11-10T10:32:23.125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939627984" sldId="300"/>
        </pc:sldMkLst>
        <pc:picChg chg="del">
          <ac:chgData name="James Clegg" userId="c6df1435-7a36-4b38-be4d-16e68e91152f" providerId="ADAL" clId="{88CB330E-0F0D-4896-86C5-B0A7F8F1E2D6}" dt="2020-11-10T10:32:28.654" v="2" actId="478"/>
          <ac:picMkLst>
            <pc:docMk/>
            <pc:sldMk cId="3939627984" sldId="3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782242679" sldId="301"/>
        </pc:sldMkLst>
        <pc:picChg chg="del">
          <ac:chgData name="James Clegg" userId="c6df1435-7a36-4b38-be4d-16e68e91152f" providerId="ADAL" clId="{88CB330E-0F0D-4896-86C5-B0A7F8F1E2D6}" dt="2020-11-10T10:32:34.561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195527484" sldId="304"/>
        </pc:sldMkLst>
        <pc:picChg chg="del">
          <ac:chgData name="James Clegg" userId="c6df1435-7a36-4b38-be4d-16e68e91152f" providerId="ADAL" clId="{88CB330E-0F0D-4896-86C5-B0A7F8F1E2D6}" dt="2020-11-10T10:32:40.300" v="6" actId="478"/>
          <ac:picMkLst>
            <pc:docMk/>
            <pc:sldMk cId="3195527484" sldId="30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560858644" sldId="305"/>
        </pc:sldMkLst>
        <pc:picChg chg="del">
          <ac:chgData name="James Clegg" userId="c6df1435-7a36-4b38-be4d-16e68e91152f" providerId="ADAL" clId="{88CB330E-0F0D-4896-86C5-B0A7F8F1E2D6}" dt="2020-11-10T10:32:37.697" v="5" actId="478"/>
          <ac:picMkLst>
            <pc:docMk/>
            <pc:sldMk cId="3560858644" sldId="305"/>
            <ac:picMk id="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593257941" sldId="306"/>
        </pc:sldMkLst>
        <pc:spChg chg="mod">
          <ac:chgData name="James Clegg" userId="c6df1435-7a36-4b38-be4d-16e68e91152f" providerId="ADAL" clId="{88CB330E-0F0D-4896-86C5-B0A7F8F1E2D6}" dt="2020-11-10T10:32:45.059" v="8" actId="1076"/>
          <ac:spMkLst>
            <pc:docMk/>
            <pc:sldMk cId="593257941" sldId="306"/>
            <ac:spMk id="80" creationId="{00000000-0000-0000-0000-000000000000}"/>
          </ac:spMkLst>
        </pc:spChg>
        <pc:picChg chg="del">
          <ac:chgData name="James Clegg" userId="c6df1435-7a36-4b38-be4d-16e68e91152f" providerId="ADAL" clId="{88CB330E-0F0D-4896-86C5-B0A7F8F1E2D6}" dt="2020-11-10T10:32:47.168" v="9" actId="478"/>
          <ac:picMkLst>
            <pc:docMk/>
            <pc:sldMk cId="593257941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224865483" sldId="307"/>
        </pc:sldMkLst>
        <pc:picChg chg="del">
          <ac:chgData name="James Clegg" userId="c6df1435-7a36-4b38-be4d-16e68e91152f" providerId="ADAL" clId="{88CB330E-0F0D-4896-86C5-B0A7F8F1E2D6}" dt="2020-11-10T10:32:50.224" v="10" actId="478"/>
          <ac:picMkLst>
            <pc:docMk/>
            <pc:sldMk cId="224865483" sldId="30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33175220" sldId="308"/>
        </pc:sldMkLst>
        <pc:picChg chg="del">
          <ac:chgData name="James Clegg" userId="c6df1435-7a36-4b38-be4d-16e68e91152f" providerId="ADAL" clId="{88CB330E-0F0D-4896-86C5-B0A7F8F1E2D6}" dt="2020-11-10T10:32:25.516" v="1" actId="478"/>
          <ac:picMkLst>
            <pc:docMk/>
            <pc:sldMk cId="433175220" sldId="308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47502876" sldId="309"/>
        </pc:sldMkLst>
        <pc:picChg chg="del">
          <ac:chgData name="James Clegg" userId="c6df1435-7a36-4b38-be4d-16e68e91152f" providerId="ADAL" clId="{88CB330E-0F0D-4896-86C5-B0A7F8F1E2D6}" dt="2020-11-10T10:32:32.251" v="3" actId="478"/>
          <ac:picMkLst>
            <pc:docMk/>
            <pc:sldMk cId="447502876" sldId="309"/>
            <ac:picMk id="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Which unit could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be used to measure 		perimeter?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inch 		km			ml		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=      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Which shape’s perimeter would be hardest 		to </a:t>
            </a:r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measure using only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ruler?</a:t>
            </a:r>
          </a:p>
          <a:p>
            <a:pPr marL="514350" indent="-514350">
              <a:buAutoNum type="arabicParenR" startAt="4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Circle		Pentagon	 	Trapezium 		Triangle			</a:t>
            </a:r>
          </a:p>
        </p:txBody>
      </p:sp>
      <p:sp>
        <p:nvSpPr>
          <p:cNvPr id="3" name="Rectangle 2"/>
          <p:cNvSpPr/>
          <p:nvPr/>
        </p:nvSpPr>
        <p:spPr>
          <a:xfrm>
            <a:off x="4348306" y="2044697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19906" y="2044696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30043" y="3327398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Which unit could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be used to measure 		perimeter?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inch 		km			ml		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=      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Which shape’s perimeter would be hardest 		to measure using only a ruler?</a:t>
            </a:r>
          </a:p>
          <a:p>
            <a:pPr marL="514350" indent="-514350">
              <a:buAutoNum type="arabicParenR" startAt="4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Circle		Pentagon	 	Trapezium 		Triangle			</a:t>
            </a:r>
          </a:p>
        </p:txBody>
      </p:sp>
      <p:sp>
        <p:nvSpPr>
          <p:cNvPr id="3" name="Rectangle 2"/>
          <p:cNvSpPr/>
          <p:nvPr/>
        </p:nvSpPr>
        <p:spPr>
          <a:xfrm>
            <a:off x="4348306" y="2044697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19906" y="2044696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30043" y="3327398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192562" y="1225564"/>
            <a:ext cx="542348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389329" y="2023375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61542" y="2023375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76769" y="3310439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44888" y="5500227"/>
            <a:ext cx="944130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317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627450"/>
              </p:ext>
            </p:extLst>
          </p:nvPr>
        </p:nvGraphicFramePr>
        <p:xfrm>
          <a:off x="1889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6414654" y="956245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324758" y="574991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2899929" y="2064837"/>
            <a:ext cx="3000375" cy="149542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80188" y="461460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188" y="4614601"/>
                <a:ext cx="7383624" cy="523220"/>
              </a:xfrm>
              <a:prstGeom prst="rect">
                <a:avLst/>
              </a:prstGeom>
              <a:blipFill>
                <a:blip r:embed="rId5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2899927" y="181722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046255" y="135016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6167851" y="2031734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138829" y="253042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48557" y="5088611"/>
            <a:ext cx="352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18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48557" y="5554719"/>
            <a:ext cx="358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18 cm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13468" y="5088267"/>
            <a:ext cx="1412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18466" y="5088267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36705" y="555437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26463" y="5554375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18 cm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3142827" y="192164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/>
          <p:nvPr/>
        </p:nvCxnSpPr>
        <p:spPr>
          <a:xfrm flipV="1">
            <a:off x="3627121" y="1914874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/>
          <p:nvPr/>
        </p:nvCxnSpPr>
        <p:spPr>
          <a:xfrm flipV="1">
            <a:off x="4111415" y="19081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/>
          <p:nvPr/>
        </p:nvCxnSpPr>
        <p:spPr>
          <a:xfrm flipV="1">
            <a:off x="4595709" y="190132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5080003" y="18945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5672196" y="18877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5400000" flipV="1">
            <a:off x="5908748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5915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5921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72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44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4130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3617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03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D59CEAA-F433-4963-8855-031B96E4666F}"/>
              </a:ext>
            </a:extLst>
          </p:cNvPr>
          <p:cNvCxnSpPr/>
          <p:nvPr/>
        </p:nvCxnSpPr>
        <p:spPr>
          <a:xfrm>
            <a:off x="2899926" y="381874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B5DECDA1-D7B4-4652-A0F4-7E3C41663331}"/>
              </a:ext>
            </a:extLst>
          </p:cNvPr>
          <p:cNvCxnSpPr/>
          <p:nvPr/>
        </p:nvCxnSpPr>
        <p:spPr>
          <a:xfrm flipV="1">
            <a:off x="2561051" y="2067980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4046255" y="376591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1705682" y="2478294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11" grpId="0"/>
      <p:bldP spid="11" grpId="1"/>
      <p:bldP spid="11" grpId="2"/>
      <p:bldP spid="14" grpId="0"/>
      <p:bldP spid="14" grpId="1"/>
      <p:bldP spid="14" grpId="2"/>
      <p:bldP spid="17" grpId="0"/>
      <p:bldP spid="18" grpId="0"/>
      <p:bldP spid="19" grpId="0"/>
      <p:bldP spid="20" grpId="0"/>
      <p:bldP spid="21" grpId="0"/>
      <p:bldP spid="22" grpId="0"/>
      <p:bldP spid="42" grpId="0"/>
      <p:bldP spid="42" grpId="1"/>
      <p:bldP spid="42" grpId="2"/>
      <p:bldP spid="43" grpId="0"/>
      <p:bldP spid="43" grpId="1"/>
      <p:bldP spid="4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889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 rot="5400000">
            <a:off x="1520137" y="1311943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18482" y="1111888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L-Shape 6"/>
          <p:cNvSpPr/>
          <p:nvPr/>
        </p:nvSpPr>
        <p:spPr>
          <a:xfrm>
            <a:off x="2899929" y="1551099"/>
            <a:ext cx="3000375" cy="2009164"/>
          </a:xfrm>
          <a:prstGeom prst="corner">
            <a:avLst>
              <a:gd name="adj1" fmla="val 49450"/>
              <a:gd name="adj2" fmla="val 50356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995726" y="97510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61621" y="278222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48557" y="5088611"/>
            <a:ext cx="475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48557" y="5554719"/>
            <a:ext cx="1774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10</a:t>
            </a:r>
            <a:endParaRPr lang="en-GB" sz="2800" dirty="0"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3142827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>
            <a:cxnSpLocks/>
          </p:cNvCxnSpPr>
          <p:nvPr/>
        </p:nvCxnSpPr>
        <p:spPr>
          <a:xfrm flipV="1">
            <a:off x="3627121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>
            <a:cxnSpLocks/>
          </p:cNvCxnSpPr>
          <p:nvPr/>
        </p:nvCxnSpPr>
        <p:spPr>
          <a:xfrm rot="5400000" flipV="1">
            <a:off x="3906412" y="173001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>
            <a:cxnSpLocks/>
          </p:cNvCxnSpPr>
          <p:nvPr/>
        </p:nvCxnSpPr>
        <p:spPr>
          <a:xfrm rot="5400000" flipV="1">
            <a:off x="3906412" y="21794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4171953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4653978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5915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5921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72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44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4130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3617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03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3963541" y="3657525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1866938" y="244384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BE6EF81-62BD-471E-BA52-88A6EF5904E5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36705" y="241458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2F39B94-CA49-40D5-BA30-4604D73C00D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95533" y="171080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43576C6D-88D3-421C-819D-F68E37CCABC4}"/>
              </a:ext>
            </a:extLst>
          </p:cNvPr>
          <p:cNvSpPr txBox="1"/>
          <p:nvPr/>
        </p:nvSpPr>
        <p:spPr>
          <a:xfrm>
            <a:off x="3990361" y="171333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A249B3A-5CA4-4D4F-864F-F904E20C88BD}"/>
              </a:ext>
            </a:extLst>
          </p:cNvPr>
          <p:cNvSpPr txBox="1"/>
          <p:nvPr/>
        </p:nvSpPr>
        <p:spPr>
          <a:xfrm>
            <a:off x="4729301" y="201352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02E978-5572-46AA-9312-C8A4963CBBB8}"/>
              </a:ext>
            </a:extLst>
          </p:cNvPr>
          <p:cNvSpPr txBox="1"/>
          <p:nvPr/>
        </p:nvSpPr>
        <p:spPr>
          <a:xfrm>
            <a:off x="671751" y="4588917"/>
            <a:ext cx="525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Do I need to count all the squares?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FAB0C44-208F-44D9-8A57-D95310741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2571" y="3919135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4BE8B24-7C97-41EB-BD25-8B282C5A1B94}"/>
              </a:ext>
            </a:extLst>
          </p:cNvPr>
          <p:cNvSpPr txBox="1"/>
          <p:nvPr/>
        </p:nvSpPr>
        <p:spPr>
          <a:xfrm>
            <a:off x="6604503" y="46382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CEB95C-0783-4ACA-955D-3BE54BB6148F}"/>
              </a:ext>
            </a:extLst>
          </p:cNvPr>
          <p:cNvSpPr txBox="1"/>
          <p:nvPr/>
        </p:nvSpPr>
        <p:spPr>
          <a:xfrm>
            <a:off x="671751" y="443880"/>
            <a:ext cx="7065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this rectilinear shape?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74AF4D-3EF5-4894-AAB2-E32CE1989CF0}"/>
              </a:ext>
            </a:extLst>
          </p:cNvPr>
          <p:cNvSpPr txBox="1"/>
          <p:nvPr/>
        </p:nvSpPr>
        <p:spPr>
          <a:xfrm>
            <a:off x="4894588" y="509715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/>
              <p:nvPr/>
            </p:nvSpPr>
            <p:spPr>
              <a:xfrm>
                <a:off x="3512693" y="5554719"/>
                <a:ext cx="2467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 </a:t>
                </a:r>
                <a:r>
                  <a:rPr lang="en-GB" sz="2800" dirty="0">
                    <a:ea typeface="Cambria Math" panose="02040503050406030204" pitchFamily="18" charset="0"/>
                    <a:cs typeface="Arial" panose="020B0604020202020204" pitchFamily="34" charset="0"/>
                  </a:rPr>
                  <a:t>20 cm</a:t>
                </a:r>
                <a:endParaRPr lang="en-GB" sz="28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2693" y="5554719"/>
                <a:ext cx="2467342" cy="523220"/>
              </a:xfrm>
              <a:prstGeom prst="rect">
                <a:avLst/>
              </a:prstGeom>
              <a:blipFill>
                <a:blip r:embed="rId7"/>
                <a:stretch>
                  <a:fillRect l="-4938" t="-13953" r="-419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8ABECA0-9830-4E3C-9CD3-89E71F88DE67}"/>
              </a:ext>
            </a:extLst>
          </p:cNvPr>
          <p:cNvCxnSpPr>
            <a:cxnSpLocks/>
          </p:cNvCxnSpPr>
          <p:nvPr/>
        </p:nvCxnSpPr>
        <p:spPr>
          <a:xfrm>
            <a:off x="3907373" y="1531112"/>
            <a:ext cx="0" cy="10437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D365230-6E8B-4761-B47C-847B5C3F49DE}"/>
              </a:ext>
            </a:extLst>
          </p:cNvPr>
          <p:cNvCxnSpPr>
            <a:cxnSpLocks/>
          </p:cNvCxnSpPr>
          <p:nvPr/>
        </p:nvCxnSpPr>
        <p:spPr>
          <a:xfrm flipH="1" flipV="1">
            <a:off x="3907373" y="2566105"/>
            <a:ext cx="2007890" cy="87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E492F3CB-9DBF-4633-95AD-C8CCF34DF256}"/>
              </a:ext>
            </a:extLst>
          </p:cNvPr>
          <p:cNvSpPr/>
          <p:nvPr/>
        </p:nvSpPr>
        <p:spPr>
          <a:xfrm>
            <a:off x="2913742" y="1573371"/>
            <a:ext cx="2983439" cy="198065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5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8.33333E-7 -0.14861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431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21962 0.00162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8" grpId="0"/>
      <p:bldP spid="42" grpId="0"/>
      <p:bldP spid="42" grpId="1"/>
      <p:bldP spid="43" grpId="0"/>
      <p:bldP spid="43" grpId="1"/>
      <p:bldP spid="46" grpId="0"/>
      <p:bldP spid="47" grpId="0"/>
      <p:bldP spid="48" grpId="0"/>
      <p:bldP spid="48" grpId="1"/>
      <p:bldP spid="50" grpId="0"/>
      <p:bldP spid="52" grpId="0"/>
      <p:bldP spid="53" grpId="0"/>
      <p:bldP spid="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873229"/>
              </p:ext>
            </p:extLst>
          </p:nvPr>
        </p:nvGraphicFramePr>
        <p:xfrm>
          <a:off x="962983" y="1094197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928428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44305" y="567419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913592"/>
              </p:ext>
            </p:extLst>
          </p:nvPr>
        </p:nvGraphicFramePr>
        <p:xfrm>
          <a:off x="4856350" y="1083684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766287" y="567419"/>
            <a:ext cx="992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964860" y="2081776"/>
            <a:ext cx="9525" cy="153655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H="1">
            <a:off x="2963389" y="3605479"/>
            <a:ext cx="51313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cxnSpLocks/>
          </p:cNvCxnSpPr>
          <p:nvPr/>
        </p:nvCxnSpPr>
        <p:spPr>
          <a:xfrm>
            <a:off x="3986983" y="1094197"/>
            <a:ext cx="0" cy="152259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975922" y="1094197"/>
            <a:ext cx="101106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975922" y="1105683"/>
            <a:ext cx="9523" cy="151111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2474983" y="2594425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474983" y="2099416"/>
            <a:ext cx="0" cy="49691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1964519" y="2099416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5356447" y="3605479"/>
            <a:ext cx="0" cy="10186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23" idx="2"/>
          </p:cNvCxnSpPr>
          <p:nvPr/>
        </p:nvCxnSpPr>
        <p:spPr>
          <a:xfrm flipH="1">
            <a:off x="5344724" y="4611684"/>
            <a:ext cx="102362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</p:cNvCxnSpPr>
          <p:nvPr/>
        </p:nvCxnSpPr>
        <p:spPr>
          <a:xfrm flipH="1">
            <a:off x="6338090" y="4101404"/>
            <a:ext cx="1042918" cy="615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360110" y="4124812"/>
            <a:ext cx="0" cy="49478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cxnSpLocks/>
          </p:cNvCxnSpPr>
          <p:nvPr/>
        </p:nvCxnSpPr>
        <p:spPr>
          <a:xfrm>
            <a:off x="7365282" y="3605479"/>
            <a:ext cx="0" cy="50108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352529" y="3611781"/>
            <a:ext cx="2005825" cy="791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627761" y="3648516"/>
            <a:ext cx="635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4829964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753239" y="5182266"/>
            <a:ext cx="658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shape has the greater perimeter?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76" y="4474021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731620" y="46167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970429" y="198348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344724" y="3986629"/>
            <a:ext cx="1222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590688" y="553003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Shape B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258923" y="1527379"/>
            <a:ext cx="64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D33AF49-B000-4542-AB87-A91ED75F8C3F}"/>
              </a:ext>
            </a:extLst>
          </p:cNvPr>
          <p:cNvCxnSpPr/>
          <p:nvPr/>
        </p:nvCxnSpPr>
        <p:spPr>
          <a:xfrm flipH="1">
            <a:off x="3476519" y="260030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339A4D6-33A2-4ED9-A9BD-22FCFEC66B10}"/>
              </a:ext>
            </a:extLst>
          </p:cNvPr>
          <p:cNvCxnSpPr>
            <a:cxnSpLocks/>
          </p:cNvCxnSpPr>
          <p:nvPr/>
        </p:nvCxnSpPr>
        <p:spPr>
          <a:xfrm>
            <a:off x="3479425" y="2578805"/>
            <a:ext cx="0" cy="103297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770CF28-9098-4999-A537-81B479E5AAE1}"/>
              </a:ext>
            </a:extLst>
          </p:cNvPr>
          <p:cNvCxnSpPr/>
          <p:nvPr/>
        </p:nvCxnSpPr>
        <p:spPr>
          <a:xfrm flipH="1">
            <a:off x="2465458" y="309529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3748271-4F89-47B0-BA94-4A2931120C58}"/>
              </a:ext>
            </a:extLst>
          </p:cNvPr>
          <p:cNvCxnSpPr/>
          <p:nvPr/>
        </p:nvCxnSpPr>
        <p:spPr>
          <a:xfrm flipH="1">
            <a:off x="1954994" y="3605479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8B64EA3-8F4F-46F5-AD61-2D05ACB03EC6}"/>
              </a:ext>
            </a:extLst>
          </p:cNvPr>
          <p:cNvCxnSpPr>
            <a:cxnSpLocks/>
          </p:cNvCxnSpPr>
          <p:nvPr/>
        </p:nvCxnSpPr>
        <p:spPr>
          <a:xfrm>
            <a:off x="2465458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6DFE64B-90FF-4148-AA4B-76335F81BE53}"/>
              </a:ext>
            </a:extLst>
          </p:cNvPr>
          <p:cNvCxnSpPr>
            <a:cxnSpLocks/>
          </p:cNvCxnSpPr>
          <p:nvPr/>
        </p:nvCxnSpPr>
        <p:spPr>
          <a:xfrm>
            <a:off x="2969317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62D332C-C04A-4DB8-9319-D5F0B4F54035}"/>
              </a:ext>
            </a:extLst>
          </p:cNvPr>
          <p:cNvSpPr txBox="1"/>
          <p:nvPr/>
        </p:nvSpPr>
        <p:spPr>
          <a:xfrm>
            <a:off x="2058416" y="1635711"/>
            <a:ext cx="511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76C2C5C-A530-4FFF-A678-036104CD0FE8}"/>
              </a:ext>
            </a:extLst>
          </p:cNvPr>
          <p:cNvSpPr txBox="1"/>
          <p:nvPr/>
        </p:nvSpPr>
        <p:spPr>
          <a:xfrm>
            <a:off x="2396534" y="203435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B9AD805-F536-456D-B036-07DD2BF6FEED}"/>
              </a:ext>
            </a:extLst>
          </p:cNvPr>
          <p:cNvSpPr txBox="1"/>
          <p:nvPr/>
        </p:nvSpPr>
        <p:spPr>
          <a:xfrm>
            <a:off x="2601451" y="2155318"/>
            <a:ext cx="468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1D8955D-A1D3-4656-BA88-2D1E83F56F69}"/>
              </a:ext>
            </a:extLst>
          </p:cNvPr>
          <p:cNvSpPr txBox="1"/>
          <p:nvPr/>
        </p:nvSpPr>
        <p:spPr>
          <a:xfrm>
            <a:off x="2697071" y="1597219"/>
            <a:ext cx="45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2C2E2CA-535D-49D0-B022-16334C675452}"/>
              </a:ext>
            </a:extLst>
          </p:cNvPr>
          <p:cNvSpPr txBox="1"/>
          <p:nvPr/>
        </p:nvSpPr>
        <p:spPr>
          <a:xfrm>
            <a:off x="3314039" y="637796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541E18-D120-4EC7-AD08-CB7D72E09B2F}"/>
              </a:ext>
            </a:extLst>
          </p:cNvPr>
          <p:cNvSpPr txBox="1"/>
          <p:nvPr/>
        </p:nvSpPr>
        <p:spPr>
          <a:xfrm>
            <a:off x="3949074" y="170313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23438FA-AA7B-4F2E-8628-EC586DF72D0F}"/>
              </a:ext>
            </a:extLst>
          </p:cNvPr>
          <p:cNvSpPr txBox="1"/>
          <p:nvPr/>
        </p:nvSpPr>
        <p:spPr>
          <a:xfrm>
            <a:off x="3591874" y="248680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D64BBF2-0604-49D8-80ED-B4452FB8B2E6}"/>
              </a:ext>
            </a:extLst>
          </p:cNvPr>
          <p:cNvSpPr txBox="1"/>
          <p:nvPr/>
        </p:nvSpPr>
        <p:spPr>
          <a:xfrm>
            <a:off x="3448742" y="2897459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4D32D22-B5C9-4306-9524-3297ED06864A}"/>
              </a:ext>
            </a:extLst>
          </p:cNvPr>
          <p:cNvSpPr txBox="1"/>
          <p:nvPr/>
        </p:nvSpPr>
        <p:spPr>
          <a:xfrm>
            <a:off x="3032239" y="349821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3A90AAF-A295-4113-B503-C92EC9196E04}"/>
              </a:ext>
            </a:extLst>
          </p:cNvPr>
          <p:cNvSpPr txBox="1"/>
          <p:nvPr/>
        </p:nvSpPr>
        <p:spPr>
          <a:xfrm>
            <a:off x="2668514" y="309742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C8E790-F505-4BC2-B518-778C46C5CAE9}"/>
              </a:ext>
            </a:extLst>
          </p:cNvPr>
          <p:cNvSpPr txBox="1"/>
          <p:nvPr/>
        </p:nvSpPr>
        <p:spPr>
          <a:xfrm>
            <a:off x="2532926" y="2973493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FDFD0A0-6FE9-4796-8969-6F2A418F852B}"/>
              </a:ext>
            </a:extLst>
          </p:cNvPr>
          <p:cNvSpPr txBox="1"/>
          <p:nvPr/>
        </p:nvSpPr>
        <p:spPr>
          <a:xfrm>
            <a:off x="2387830" y="3095111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E1B424B-EDF9-4E55-B5F2-D539D3EEBE64}"/>
              </a:ext>
            </a:extLst>
          </p:cNvPr>
          <p:cNvSpPr txBox="1"/>
          <p:nvPr/>
        </p:nvSpPr>
        <p:spPr>
          <a:xfrm>
            <a:off x="2056522" y="353159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57FCC6C-74C9-4099-84E8-DBF383D4F9E3}"/>
              </a:ext>
            </a:extLst>
          </p:cNvPr>
          <p:cNvSpPr txBox="1"/>
          <p:nvPr/>
        </p:nvSpPr>
        <p:spPr>
          <a:xfrm>
            <a:off x="1629442" y="261679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A9DB5C4-162D-4857-9580-4283A999ABCA}"/>
              </a:ext>
            </a:extLst>
          </p:cNvPr>
          <p:cNvSpPr txBox="1"/>
          <p:nvPr/>
        </p:nvSpPr>
        <p:spPr>
          <a:xfrm>
            <a:off x="6206024" y="310803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58AE25D-B201-40B6-BF46-288D75E06869}"/>
              </a:ext>
            </a:extLst>
          </p:cNvPr>
          <p:cNvSpPr txBox="1"/>
          <p:nvPr/>
        </p:nvSpPr>
        <p:spPr>
          <a:xfrm>
            <a:off x="4976143" y="382240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/>
              <p:nvPr/>
            </p:nvSpPr>
            <p:spPr>
              <a:xfrm>
                <a:off x="5856537" y="1549042"/>
                <a:ext cx="19185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6537" y="1549042"/>
                <a:ext cx="1918541" cy="523220"/>
              </a:xfrm>
              <a:prstGeom prst="rect">
                <a:avLst/>
              </a:prstGeom>
              <a:blipFill>
                <a:blip r:embed="rId6"/>
                <a:stretch>
                  <a:fillRect l="-66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/>
              <p:nvPr/>
            </p:nvSpPr>
            <p:spPr>
              <a:xfrm>
                <a:off x="5856537" y="2086006"/>
                <a:ext cx="22787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6537" y="2086006"/>
                <a:ext cx="2278729" cy="523220"/>
              </a:xfrm>
              <a:prstGeom prst="rect">
                <a:avLst/>
              </a:prstGeom>
              <a:blipFill>
                <a:blip r:embed="rId7"/>
                <a:stretch>
                  <a:fillRect l="-5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6085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70" grpId="0"/>
      <p:bldP spid="72" grpId="0"/>
      <p:bldP spid="73" grpId="0"/>
      <p:bldP spid="74" grpId="0"/>
      <p:bldP spid="75" grpId="0"/>
      <p:bldP spid="54" grpId="0"/>
      <p:bldP spid="57" grpId="0"/>
      <p:bldP spid="58" grpId="0"/>
      <p:bldP spid="59" grpId="0"/>
      <p:bldP spid="60" grpId="0"/>
      <p:bldP spid="61" grpId="0"/>
      <p:bldP spid="63" grpId="0"/>
      <p:bldP spid="64" grpId="0"/>
      <p:bldP spid="65" grpId="0"/>
      <p:bldP spid="66" grpId="0"/>
      <p:bldP spid="67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4162" y="1146851"/>
            <a:ext cx="6507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Draw a rectangle with a perimeter of 20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4162" y="1698865"/>
            <a:ext cx="36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Two pairs of equal sides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3717" y="2576045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20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9201" y="2586828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23331" y="2589032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535732" y="25868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89876" y="25878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47AB-FC87-46E1-AF1F-F7461A6B6BBB}"/>
              </a:ext>
            </a:extLst>
          </p:cNvPr>
          <p:cNvSpPr/>
          <p:nvPr/>
        </p:nvSpPr>
        <p:spPr>
          <a:xfrm>
            <a:off x="1659751" y="2942985"/>
            <a:ext cx="1698172" cy="2216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26DB80-A8B4-4455-8D9C-C87ADA4B3F07}"/>
              </a:ext>
            </a:extLst>
          </p:cNvPr>
          <p:cNvSpPr txBox="1"/>
          <p:nvPr/>
        </p:nvSpPr>
        <p:spPr>
          <a:xfrm>
            <a:off x="1109600" y="374859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A7060-B1DE-47B4-9985-A317C16F97CD}"/>
              </a:ext>
            </a:extLst>
          </p:cNvPr>
          <p:cNvSpPr txBox="1"/>
          <p:nvPr/>
        </p:nvSpPr>
        <p:spPr>
          <a:xfrm>
            <a:off x="3301957" y="37584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78FEFB-F2E2-4A68-9DC9-D89AD898672A}"/>
              </a:ext>
            </a:extLst>
          </p:cNvPr>
          <p:cNvCxnSpPr>
            <a:cxnSpLocks/>
          </p:cNvCxnSpPr>
          <p:nvPr/>
        </p:nvCxnSpPr>
        <p:spPr>
          <a:xfrm>
            <a:off x="1659751" y="284843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1DEC41-3D51-49A2-B3F1-F2C45724AD1D}"/>
              </a:ext>
            </a:extLst>
          </p:cNvPr>
          <p:cNvCxnSpPr>
            <a:cxnSpLocks/>
          </p:cNvCxnSpPr>
          <p:nvPr/>
        </p:nvCxnSpPr>
        <p:spPr>
          <a:xfrm>
            <a:off x="1659751" y="525370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  <p:bldP spid="12" grpId="0" animBg="1"/>
      <p:bldP spid="13" grpId="0"/>
      <p:bldP spid="13" grpId="1"/>
      <p:bldP spid="14" grpId="0"/>
      <p:bldP spid="14" grpId="1"/>
      <p:bldP spid="23" grpId="0"/>
      <p:bldP spid="23" grpId="1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72D351FF-5B33-4837-8D79-63B15FB00ABA}"/>
              </a:ext>
            </a:extLst>
          </p:cNvPr>
          <p:cNvSpPr txBox="1"/>
          <p:nvPr/>
        </p:nvSpPr>
        <p:spPr>
          <a:xfrm>
            <a:off x="3427488" y="37584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4162" y="1146851"/>
            <a:ext cx="6507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Draw a rectangle with a perimeter of 20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4162" y="1698865"/>
            <a:ext cx="36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Two pairs of equal sides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3717" y="2576045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20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9201" y="2586828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23331" y="2589032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655139" y="258682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sp>
        <p:nvSpPr>
          <p:cNvPr id="2" name="Left Brace 1"/>
          <p:cNvSpPr/>
          <p:nvPr/>
        </p:nvSpPr>
        <p:spPr>
          <a:xfrm rot="16200000">
            <a:off x="5021029" y="2749160"/>
            <a:ext cx="129709" cy="90351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810807" y="3287268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07239" y="2569311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0280" y="375848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43124" y="39011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8939" y="4213507"/>
            <a:ext cx="1441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8 and 2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7 and 3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6 and 4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5 and 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38937" y="5542766"/>
            <a:ext cx="1237165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47AB-FC87-46E1-AF1F-F7461A6B6BBB}"/>
              </a:ext>
            </a:extLst>
          </p:cNvPr>
          <p:cNvSpPr/>
          <p:nvPr/>
        </p:nvSpPr>
        <p:spPr>
          <a:xfrm>
            <a:off x="1659751" y="2942985"/>
            <a:ext cx="1698172" cy="2216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A64BA8-5868-4F62-9CEF-A600341ADC48}"/>
              </a:ext>
            </a:extLst>
          </p:cNvPr>
          <p:cNvSpPr txBox="1"/>
          <p:nvPr/>
        </p:nvSpPr>
        <p:spPr>
          <a:xfrm>
            <a:off x="1202411" y="374859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132FA3-1DB8-4BCB-8FD1-0419E0B28FA4}"/>
              </a:ext>
            </a:extLst>
          </p:cNvPr>
          <p:cNvSpPr txBox="1"/>
          <p:nvPr/>
        </p:nvSpPr>
        <p:spPr>
          <a:xfrm>
            <a:off x="2331582" y="5159135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AC6ED4-B8F1-41B6-BBA6-0024D8154B55}"/>
              </a:ext>
            </a:extLst>
          </p:cNvPr>
          <p:cNvSpPr txBox="1"/>
          <p:nvPr/>
        </p:nvSpPr>
        <p:spPr>
          <a:xfrm>
            <a:off x="2381324" y="2415334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78FEFB-F2E2-4A68-9DC9-D89AD898672A}"/>
              </a:ext>
            </a:extLst>
          </p:cNvPr>
          <p:cNvCxnSpPr>
            <a:cxnSpLocks/>
          </p:cNvCxnSpPr>
          <p:nvPr/>
        </p:nvCxnSpPr>
        <p:spPr>
          <a:xfrm>
            <a:off x="1659751" y="284843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1DEC41-3D51-49A2-B3F1-F2C45724AD1D}"/>
              </a:ext>
            </a:extLst>
          </p:cNvPr>
          <p:cNvCxnSpPr>
            <a:cxnSpLocks/>
          </p:cNvCxnSpPr>
          <p:nvPr/>
        </p:nvCxnSpPr>
        <p:spPr>
          <a:xfrm>
            <a:off x="1659751" y="525370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/>
              <p:nvPr/>
            </p:nvSpPr>
            <p:spPr>
              <a:xfrm>
                <a:off x="6023331" y="3287268"/>
                <a:ext cx="20951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331" y="3287268"/>
                <a:ext cx="2095136" cy="523220"/>
              </a:xfrm>
              <a:prstGeom prst="rect">
                <a:avLst/>
              </a:prstGeom>
              <a:blipFill>
                <a:blip r:embed="rId6"/>
                <a:stretch>
                  <a:fillRect l="-58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8769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" grpId="0"/>
      <p:bldP spid="4" grpId="1"/>
      <p:bldP spid="9" grpId="0"/>
      <p:bldP spid="10" grpId="0"/>
      <p:bldP spid="11" grpId="0" animBg="1"/>
      <p:bldP spid="12" grpId="0" animBg="1"/>
      <p:bldP spid="15" grpId="0"/>
      <p:bldP spid="2" grpId="0" animBg="1"/>
      <p:bldP spid="16" grpId="0"/>
      <p:bldP spid="17" grpId="0"/>
      <p:bldP spid="19" grpId="0"/>
      <p:bldP spid="19" grpId="1"/>
      <p:bldP spid="20" grpId="0"/>
      <p:bldP spid="21" grpId="0" animBg="1"/>
      <p:bldP spid="25" grpId="0"/>
      <p:bldP spid="27" grpId="0"/>
      <p:bldP spid="28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811737"/>
              </p:ext>
            </p:extLst>
          </p:nvPr>
        </p:nvGraphicFramePr>
        <p:xfrm>
          <a:off x="1110577" y="700679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1" name="Straight Connector 50"/>
          <p:cNvCxnSpPr/>
          <p:nvPr/>
        </p:nvCxnSpPr>
        <p:spPr>
          <a:xfrm flipH="1">
            <a:off x="5654675" y="2221243"/>
            <a:ext cx="49590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617863" y="1209396"/>
            <a:ext cx="201271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550" y="381369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6543155" y="339980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1065305" y="623201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980739" y="247513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617862" y="1209396"/>
            <a:ext cx="1" cy="25200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1617864" y="3729430"/>
            <a:ext cx="45327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150576" y="2221243"/>
            <a:ext cx="1" cy="14925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File:Cartoon cloud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687">
            <a:off x="2849528" y="798820"/>
            <a:ext cx="3161477" cy="21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576603" y="4512966"/>
            <a:ext cx="7811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this closed shape’s perimeter greater than 22 cm?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1617864" y="3873054"/>
            <a:ext cx="453271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298871" y="379497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cm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 flipV="1">
            <a:off x="6373437" y="2270640"/>
            <a:ext cx="0" cy="14547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04055" y="2705920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5654675" y="2116865"/>
            <a:ext cx="527224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5804717" y="162971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1617862" y="1043915"/>
            <a:ext cx="2012713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2224985" y="58374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1420451" y="1209396"/>
            <a:ext cx="0" cy="2527167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576603" y="222983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8976" y="494264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948976" y="5484569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948976" y="5559802"/>
            <a:ext cx="956826" cy="42537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4019670" y="547391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583910" y="5194626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25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0" grpId="0"/>
      <p:bldP spid="54" grpId="0"/>
      <p:bldP spid="58" grpId="0"/>
      <p:bldP spid="62" grpId="0"/>
      <p:bldP spid="65" grpId="0"/>
      <p:bldP spid="76" grpId="0"/>
      <p:bldP spid="77" grpId="0"/>
      <p:bldP spid="78" grpId="0"/>
      <p:bldP spid="29" grpId="0" animBg="1"/>
      <p:bldP spid="79" grpId="0"/>
      <p:bldP spid="8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486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8.4|2.9|17.3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7|5.8|8.6|5.8|5.8|2.9|2.2|3.2|3.4|2.7|2.5|3.6|8.4|1.7|2.3|10.5|2|6.7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1.6|1.3|0.9|1.3|0.7|2|0.6|1|0.6|3.4|0.7|2.3|1.1|6.1|4|1.2|5.5|11.5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6.5|4.3|0.5|0.5|0.8|0.8|1.6|1|0.4|0.5|0.8|1|0.6|0.5|1.3|3|10.2|4.2|6.5|1.8|8.2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7.8|1|8.3|21.6|3.9|3.3|9.3|12.8|1.6|2.8|5|2.6|2.5|11.1|16.1|1|7|12.1|0.9|1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7.8|1|8.3|21.6|3.9|3.3|9.3|12.8|1.6|2.8|5|2.6|2.5|11.1|16.1|1|7|12.1|0.9|17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1.3|1|1.3|0.8|0.9|1.3|3.5|7.8|1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CD1C440-7584-464C-B60F-BDEF320C30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12623</TotalTime>
  <Words>306</Words>
  <Application>Microsoft Office PowerPoint</Application>
  <PresentationFormat>On-screen Show (4:3)</PresentationFormat>
  <Paragraphs>117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questions  3 - 7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Charlotte Thornton</cp:lastModifiedBy>
  <cp:revision>233</cp:revision>
  <dcterms:created xsi:type="dcterms:W3CDTF">2019-07-05T11:02:13Z</dcterms:created>
  <dcterms:modified xsi:type="dcterms:W3CDTF">2021-01-28T12:25:02Z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