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86909" autoAdjust="0"/>
  </p:normalViewPr>
  <p:slideViewPr>
    <p:cSldViewPr snapToGrid="0">
      <p:cViewPr varScale="1">
        <p:scale>
          <a:sx n="64" d="100"/>
          <a:sy n="64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B4408-870A-469C-A410-223C859F069F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C63B4-78B7-44A3-9280-5FE0330BD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8468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FE28A-B1A5-42AC-83DD-510D655F8333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BC4AC-E0AE-4CBE-8FE7-B93041668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0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Ma </a:t>
            </a:r>
            <a:r>
              <a:rPr lang="en-GB" altLang="en-US" dirty="0" err="1" smtClean="0"/>
              <a:t>famille</a:t>
            </a:r>
            <a:r>
              <a:rPr lang="en-GB" altLang="en-US" dirty="0" smtClean="0"/>
              <a:t> (my family)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mon frère (brother), ma </a:t>
            </a:r>
            <a:r>
              <a:rPr lang="en-GB" altLang="en-US" dirty="0" err="1" smtClean="0"/>
              <a:t>soeur</a:t>
            </a:r>
            <a:r>
              <a:rPr lang="en-GB" altLang="en-US" dirty="0" smtClean="0"/>
              <a:t>(sister), ma </a:t>
            </a:r>
            <a:r>
              <a:rPr lang="en-GB" altLang="en-US" dirty="0" err="1" smtClean="0"/>
              <a:t>mère</a:t>
            </a:r>
            <a:r>
              <a:rPr lang="en-GB" altLang="en-US" dirty="0" smtClean="0"/>
              <a:t> (mother), mon </a:t>
            </a:r>
            <a:r>
              <a:rPr lang="en-GB" altLang="en-US" dirty="0" err="1" smtClean="0"/>
              <a:t>père</a:t>
            </a:r>
            <a:r>
              <a:rPr lang="en-GB" altLang="en-US" dirty="0" smtClean="0"/>
              <a:t> (father), </a:t>
            </a:r>
            <a:r>
              <a:rPr lang="en-GB" altLang="en-US" dirty="0" err="1" smtClean="0"/>
              <a:t>mes</a:t>
            </a:r>
            <a:r>
              <a:rPr lang="en-GB" altLang="en-US" dirty="0" smtClean="0"/>
              <a:t> parents (parents), mon grand-</a:t>
            </a:r>
            <a:r>
              <a:rPr lang="en-GB" altLang="en-US" dirty="0" err="1" smtClean="0"/>
              <a:t>père</a:t>
            </a:r>
            <a:r>
              <a:rPr lang="en-GB" altLang="en-US" dirty="0" smtClean="0"/>
              <a:t> (grandfather), ma grand-</a:t>
            </a:r>
            <a:r>
              <a:rPr lang="en-GB" altLang="en-US" dirty="0" err="1" smtClean="0"/>
              <a:t>mère</a:t>
            </a:r>
            <a:r>
              <a:rPr lang="en-GB" altLang="en-US" dirty="0" smtClean="0"/>
              <a:t>(grandmother)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808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My family and my home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232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ville</a:t>
            </a:r>
            <a:r>
              <a:rPr lang="en-GB" baseline="0" dirty="0" smtClean="0"/>
              <a:t> (My city)</a:t>
            </a:r>
          </a:p>
          <a:p>
            <a:r>
              <a:rPr lang="en-GB" dirty="0" smtClean="0"/>
              <a:t>Hi!  My name is Lisa</a:t>
            </a:r>
            <a:r>
              <a:rPr lang="en-GB" baseline="0" dirty="0" smtClean="0"/>
              <a:t> and this is my city.  It’s name is Springfield.  I live in Springfield with my family.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57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My father’s name is Homer.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581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My mother’s name is Marge.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4156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b="1" dirty="0" err="1" smtClean="0">
                <a:latin typeface="XCCW Joined 6a" panose="03050602040000000000" pitchFamily="66" charset="0"/>
              </a:rPr>
              <a:t>Tu</a:t>
            </a:r>
            <a:r>
              <a:rPr lang="en-GB" altLang="en-US" sz="1200" b="1" dirty="0" smtClean="0">
                <a:latin typeface="XCCW Joined 6a" panose="03050602040000000000" pitchFamily="66" charset="0"/>
              </a:rPr>
              <a:t> as des frères </a:t>
            </a:r>
            <a:r>
              <a:rPr lang="en-GB" altLang="en-US" sz="1200" b="1" dirty="0" err="1" smtClean="0">
                <a:latin typeface="XCCW Joined 6a" panose="03050602040000000000" pitchFamily="66" charset="0"/>
              </a:rPr>
              <a:t>ou</a:t>
            </a:r>
            <a:r>
              <a:rPr lang="en-GB" altLang="en-US" sz="1200" b="1" dirty="0" smtClean="0">
                <a:latin typeface="XCCW Joined 6a" panose="03050602040000000000" pitchFamily="66" charset="0"/>
              </a:rPr>
              <a:t> des </a:t>
            </a:r>
            <a:r>
              <a:rPr lang="en-GB" altLang="en-US" sz="1200" b="1" dirty="0" err="1" smtClean="0">
                <a:latin typeface="XCCW Joined 6a" panose="03050602040000000000" pitchFamily="66" charset="0"/>
              </a:rPr>
              <a:t>soeurs</a:t>
            </a:r>
            <a:r>
              <a:rPr lang="en-GB" altLang="en-US" sz="1200" b="1" dirty="0" smtClean="0">
                <a:latin typeface="XCCW Joined 6a" panose="03050602040000000000" pitchFamily="66" charset="0"/>
              </a:rPr>
              <a:t>? (Do</a:t>
            </a:r>
            <a:r>
              <a:rPr lang="en-GB" altLang="en-US" sz="1200" b="1" baseline="0" dirty="0" smtClean="0">
                <a:latin typeface="XCCW Joined 6a" panose="03050602040000000000" pitchFamily="66" charset="0"/>
              </a:rPr>
              <a:t> you have any brothers or sisters?)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b="1" baseline="0" dirty="0" smtClean="0">
                <a:latin typeface="XCCW Joined 6a" panose="03050602040000000000" pitchFamily="66" charset="0"/>
              </a:rPr>
              <a:t>Yes, I have a brother named Bart.</a:t>
            </a:r>
            <a:endParaRPr lang="en-GB" altLang="en-US" sz="1200" b="1" dirty="0" smtClean="0">
              <a:latin typeface="XCCW Joined 6a" panose="03050602040000000000" pitchFamily="66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82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And</a:t>
            </a:r>
            <a:r>
              <a:rPr lang="en-GB" baseline="0" dirty="0" smtClean="0"/>
              <a:t> a sister named Maggie.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22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27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52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836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7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6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745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65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093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07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53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55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.jpg"/><Relationship Id="rId4" Type="http://schemas.openxmlformats.org/officeDocument/2006/relationships/audio" Target="../media/audio4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.jpg"/><Relationship Id="rId4" Type="http://schemas.openxmlformats.org/officeDocument/2006/relationships/audio" Target="../media/audio8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1410652"/>
            <a:ext cx="7464765" cy="302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5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5900" y="1280160"/>
            <a:ext cx="92125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400" b="1" u="sng" smtClean="0">
                <a:latin typeface="XCCW Joined 6a" panose="03050602040000000000" pitchFamily="66" charset="0"/>
              </a:rPr>
              <a:t>LO: I am learning the names of family members in French.</a:t>
            </a:r>
            <a:endParaRPr lang="en-GB" sz="4400" b="1" u="sng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22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6" y="771525"/>
            <a:ext cx="4397375" cy="573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2430463" y="1"/>
            <a:ext cx="7315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6600" b="1" dirty="0">
                <a:latin typeface="XCCW Joined 6a" panose="03050602040000000000" pitchFamily="66" charset="0"/>
              </a:rPr>
              <a:t>Ma </a:t>
            </a:r>
            <a:r>
              <a:rPr lang="en-GB" altLang="en-US" sz="6600" b="1" dirty="0" err="1">
                <a:latin typeface="XCCW Joined 6a" panose="03050602040000000000" pitchFamily="66" charset="0"/>
              </a:rPr>
              <a:t>famille</a:t>
            </a:r>
            <a:endParaRPr lang="en-GB" altLang="en-US" sz="6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43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_famill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he Simps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945" y="1411923"/>
            <a:ext cx="669607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1645920" y="303848"/>
            <a:ext cx="87788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400" b="1" dirty="0">
                <a:latin typeface="XCCW Joined 6a" panose="03050602040000000000" pitchFamily="66" charset="0"/>
              </a:rPr>
              <a:t>Ma </a:t>
            </a:r>
            <a:r>
              <a:rPr lang="en-GB" altLang="en-US" sz="4400" b="1" dirty="0" err="1">
                <a:latin typeface="XCCW Joined 6a" panose="03050602040000000000" pitchFamily="66" charset="0"/>
              </a:rPr>
              <a:t>famille</a:t>
            </a:r>
            <a:r>
              <a:rPr lang="en-GB" altLang="en-US" sz="4400" b="1" dirty="0">
                <a:latin typeface="XCCW Joined 6a" panose="03050602040000000000" pitchFamily="66" charset="0"/>
              </a:rPr>
              <a:t> et ma </a:t>
            </a:r>
            <a:r>
              <a:rPr lang="en-GB" altLang="en-US" sz="4400" b="1" dirty="0" err="1">
                <a:latin typeface="XCCW Joined 6a" panose="03050602040000000000" pitchFamily="66" charset="0"/>
              </a:rPr>
              <a:t>maison</a:t>
            </a:r>
            <a:endParaRPr lang="en-GB" altLang="en-US" sz="44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67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_famille_et_ma_mais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043" y="1039813"/>
            <a:ext cx="8713787" cy="524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2689543" y="98425"/>
            <a:ext cx="7315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6000" b="1">
                <a:latin typeface="XCCW Joined 6a" panose="03050602040000000000" pitchFamily="66" charset="0"/>
              </a:rPr>
              <a:t>Ma ville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055" y="4284663"/>
            <a:ext cx="1587500" cy="257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4197668" y="2676526"/>
            <a:ext cx="4169092" cy="220726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Salut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! Je </a:t>
            </a:r>
            <a:r>
              <a:rPr lang="en-GB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m’appelle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 Lisa et </a:t>
            </a:r>
            <a:r>
              <a:rPr lang="en-GB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voilà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ma </a:t>
            </a:r>
            <a:r>
              <a:rPr lang="en-GB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ville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  Elle </a:t>
            </a:r>
            <a:r>
              <a:rPr lang="en-GB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Springfield.</a:t>
            </a:r>
            <a:b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J’habite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à Springfield avec ma </a:t>
            </a:r>
            <a:r>
              <a:rPr lang="en-GB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famille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386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_vill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3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15" y="2566670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604703" y="2336483"/>
            <a:ext cx="2001837" cy="15748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père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s’appelleHomer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Content Placeholder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06540" y="706120"/>
            <a:ext cx="4351338" cy="4462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3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on_pe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935" y="2863850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650423" y="2633663"/>
            <a:ext cx="2001837" cy="15748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mère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Marge.</a:t>
            </a:r>
          </a:p>
        </p:txBody>
      </p:sp>
      <p:pic>
        <p:nvPicPr>
          <p:cNvPr id="4" name="Content Placeholder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26935" y="307975"/>
            <a:ext cx="3187700" cy="584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60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_me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997075" y="0"/>
            <a:ext cx="897572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400" b="1" dirty="0" err="1">
                <a:latin typeface="XCCW Joined 6a" panose="03050602040000000000" pitchFamily="66" charset="0"/>
              </a:rPr>
              <a:t>Tu</a:t>
            </a:r>
            <a:r>
              <a:rPr lang="en-GB" altLang="en-US" sz="4400" b="1" dirty="0">
                <a:latin typeface="XCCW Joined 6a" panose="03050602040000000000" pitchFamily="66" charset="0"/>
              </a:rPr>
              <a:t> as </a:t>
            </a:r>
            <a:r>
              <a:rPr lang="en-GB" altLang="en-US" sz="4400" b="1" dirty="0" smtClean="0">
                <a:latin typeface="XCCW Joined 6a" panose="03050602040000000000" pitchFamily="66" charset="0"/>
              </a:rPr>
              <a:t>des frères </a:t>
            </a:r>
            <a:r>
              <a:rPr lang="en-GB" altLang="en-US" sz="4400" b="1" dirty="0" err="1">
                <a:latin typeface="XCCW Joined 6a" panose="03050602040000000000" pitchFamily="66" charset="0"/>
              </a:rPr>
              <a:t>ou</a:t>
            </a:r>
            <a:r>
              <a:rPr lang="en-GB" altLang="en-US" sz="4400" b="1" dirty="0">
                <a:latin typeface="XCCW Joined 6a" panose="03050602040000000000" pitchFamily="66" charset="0"/>
              </a:rPr>
              <a:t> </a:t>
            </a:r>
            <a:r>
              <a:rPr lang="en-GB" altLang="en-US" sz="4400" b="1" dirty="0" smtClean="0">
                <a:latin typeface="XCCW Joined 6a" panose="03050602040000000000" pitchFamily="66" charset="0"/>
              </a:rPr>
              <a:t>des </a:t>
            </a:r>
            <a:r>
              <a:rPr lang="en-GB" altLang="en-US" sz="4400" b="1" dirty="0" err="1" smtClean="0">
                <a:latin typeface="XCCW Joined 6a" panose="03050602040000000000" pitchFamily="66" charset="0"/>
              </a:rPr>
              <a:t>soeurs</a:t>
            </a:r>
            <a:r>
              <a:rPr lang="en-GB" altLang="en-US" sz="4400" b="1" dirty="0" smtClean="0">
                <a:latin typeface="XCCW Joined 6a" panose="03050602040000000000" pitchFamily="66" charset="0"/>
              </a:rPr>
              <a:t>?</a:t>
            </a:r>
            <a:endParaRPr lang="en-GB" altLang="en-US" sz="4400" b="1" dirty="0">
              <a:latin typeface="XCCW Joined 6a" panose="03050602040000000000" pitchFamily="66" charset="0"/>
            </a:endParaRP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5" y="2716212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4398963" y="1622425"/>
            <a:ext cx="2341562" cy="24384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Oui</a:t>
            </a:r>
            <a:r>
              <a:rPr lang="en-GB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,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j’ai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un frère qui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 Bart.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2716212"/>
            <a:ext cx="2570162" cy="335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868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u_as_freres_ou_soeur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u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155" y="2686526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5176203" y="855663"/>
            <a:ext cx="2651125" cy="24384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..et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une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soeur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qui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Maggie.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133" y="4073843"/>
            <a:ext cx="2489200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06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t une soe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845820"/>
            <a:ext cx="114528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latin typeface="XCCW Joined 6a" panose="03050602040000000000" pitchFamily="66" charset="0"/>
              </a:rPr>
              <a:t>Task</a:t>
            </a:r>
          </a:p>
          <a:p>
            <a:endParaRPr lang="en-GB" sz="3600" dirty="0" smtClean="0">
              <a:latin typeface="XCCW Joined 6a" panose="03050602040000000000" pitchFamily="66" charset="0"/>
            </a:endParaRPr>
          </a:p>
          <a:p>
            <a:r>
              <a:rPr lang="en-GB" sz="3600" dirty="0" smtClean="0">
                <a:latin typeface="XCCW Joined 6a" panose="03050602040000000000" pitchFamily="66" charset="0"/>
              </a:rPr>
              <a:t>Tell a partner, who you have at home.</a:t>
            </a:r>
            <a:endParaRPr lang="en-GB" sz="3600" dirty="0">
              <a:latin typeface="XCCW Joined 6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8660" y="3696294"/>
            <a:ext cx="3429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XCCW Joined 6a" panose="03050602040000000000" pitchFamily="66" charset="0"/>
              </a:rPr>
              <a:t>ma mere</a:t>
            </a:r>
            <a:endParaRPr lang="en-GB" sz="4400" dirty="0"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76260" y="3500526"/>
            <a:ext cx="3688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XCCW Joined 6a" panose="03050602040000000000" pitchFamily="66" charset="0"/>
              </a:rPr>
              <a:t>mon </a:t>
            </a:r>
            <a:r>
              <a:rPr lang="en-GB" sz="4400" dirty="0" err="1" smtClean="0">
                <a:latin typeface="XCCW Joined 6a" panose="03050602040000000000" pitchFamily="66" charset="0"/>
              </a:rPr>
              <a:t>pere</a:t>
            </a:r>
            <a:endParaRPr lang="en-GB" sz="4400" dirty="0">
              <a:latin typeface="XCCW Joined 6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1480" y="5455557"/>
            <a:ext cx="34227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frère</a:t>
            </a:r>
            <a:endParaRPr lang="en-GB" sz="4400" dirty="0"/>
          </a:p>
        </p:txBody>
      </p:sp>
      <p:sp>
        <p:nvSpPr>
          <p:cNvPr id="6" name="Rectangle 5"/>
          <p:cNvSpPr/>
          <p:nvPr/>
        </p:nvSpPr>
        <p:spPr>
          <a:xfrm>
            <a:off x="8176260" y="5220054"/>
            <a:ext cx="30844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</a:t>
            </a:r>
            <a:r>
              <a:rPr lang="en-GB" sz="40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soeur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6434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592580"/>
            <a:ext cx="10549451" cy="286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4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213</Words>
  <Application>Microsoft Office PowerPoint</Application>
  <PresentationFormat>Widescreen</PresentationFormat>
  <Paragraphs>34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XCCW Joined 6a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Dawn Murphy</dc:creator>
  <cp:lastModifiedBy>Dawn Murphy</cp:lastModifiedBy>
  <cp:revision>6</cp:revision>
  <dcterms:created xsi:type="dcterms:W3CDTF">2021-03-10T16:56:40Z</dcterms:created>
  <dcterms:modified xsi:type="dcterms:W3CDTF">2021-03-10T17:11:56Z</dcterms:modified>
</cp:coreProperties>
</file>