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9"/>
  </p:notesMasterIdLst>
  <p:sldIdLst>
    <p:sldId id="296" r:id="rId11"/>
    <p:sldId id="320" r:id="rId12"/>
    <p:sldId id="321" r:id="rId13"/>
    <p:sldId id="322" r:id="rId14"/>
    <p:sldId id="323" r:id="rId15"/>
    <p:sldId id="330" r:id="rId16"/>
    <p:sldId id="328" r:id="rId17"/>
    <p:sldId id="306" r:id="rId18"/>
    <p:sldId id="307" r:id="rId19"/>
    <p:sldId id="299" r:id="rId20"/>
    <p:sldId id="300" r:id="rId21"/>
    <p:sldId id="324" r:id="rId22"/>
    <p:sldId id="308" r:id="rId23"/>
    <p:sldId id="325" r:id="rId24"/>
    <p:sldId id="326" r:id="rId25"/>
    <p:sldId id="309" r:id="rId26"/>
    <p:sldId id="310" r:id="rId27"/>
    <p:sldId id="304" r:id="rId28"/>
    <p:sldId id="311" r:id="rId29"/>
    <p:sldId id="312" r:id="rId30"/>
    <p:sldId id="313" r:id="rId31"/>
    <p:sldId id="327" r:id="rId32"/>
    <p:sldId id="301" r:id="rId33"/>
    <p:sldId id="315" r:id="rId34"/>
    <p:sldId id="316" r:id="rId35"/>
    <p:sldId id="314" r:id="rId36"/>
    <p:sldId id="318" r:id="rId37"/>
    <p:sldId id="319" r:id="rId3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8" d="100"/>
          <a:sy n="88" d="100"/>
        </p:scale>
        <p:origin x="133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40" Type="http://schemas.openxmlformats.org/officeDocument/2006/relationships/commentAuthors" Target="commentAuthors.xml"/><Relationship Id="rId45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43" Type="http://schemas.openxmlformats.org/officeDocument/2006/relationships/theme" Target="theme/theme1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slide" Target="slides/slide28.xml"/><Relationship Id="rId20" Type="http://schemas.openxmlformats.org/officeDocument/2006/relationships/slide" Target="slides/slide10.xml"/><Relationship Id="rId41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8FD5E79E-BB7D-4208-9C33-3F4D8B2F5D16}"/>
    <pc:docChg chg="modSld">
      <pc:chgData name="James Clegg" userId="c6df1435-7a36-4b38-be4d-16e68e91152f" providerId="ADAL" clId="{8FD5E79E-BB7D-4208-9C33-3F4D8B2F5D16}" dt="2020-10-22T12:32:34.625" v="36"/>
      <pc:docMkLst>
        <pc:docMk/>
      </pc:docMkLst>
      <pc:sldChg chg="modAnim">
        <pc:chgData name="James Clegg" userId="c6df1435-7a36-4b38-be4d-16e68e91152f" providerId="ADAL" clId="{8FD5E79E-BB7D-4208-9C33-3F4D8B2F5D16}" dt="2020-10-22T12:21:01.956" v="18"/>
        <pc:sldMkLst>
          <pc:docMk/>
          <pc:sldMk cId="3939627984" sldId="300"/>
        </pc:sldMkLst>
      </pc:sldChg>
      <pc:sldChg chg="modAnim">
        <pc:chgData name="James Clegg" userId="c6df1435-7a36-4b38-be4d-16e68e91152f" providerId="ADAL" clId="{8FD5E79E-BB7D-4208-9C33-3F4D8B2F5D16}" dt="2020-10-22T12:16:34.532" v="2"/>
        <pc:sldMkLst>
          <pc:docMk/>
          <pc:sldMk cId="3398398746" sldId="307"/>
        </pc:sldMkLst>
      </pc:sldChg>
      <pc:sldChg chg="modAnim">
        <pc:chgData name="James Clegg" userId="c6df1435-7a36-4b38-be4d-16e68e91152f" providerId="ADAL" clId="{8FD5E79E-BB7D-4208-9C33-3F4D8B2F5D16}" dt="2020-10-22T12:23:36.836" v="24"/>
        <pc:sldMkLst>
          <pc:docMk/>
          <pc:sldMk cId="2488711183" sldId="308"/>
        </pc:sldMkLst>
      </pc:sldChg>
      <pc:sldChg chg="modAnim">
        <pc:chgData name="James Clegg" userId="c6df1435-7a36-4b38-be4d-16e68e91152f" providerId="ADAL" clId="{8FD5E79E-BB7D-4208-9C33-3F4D8B2F5D16}" dt="2020-10-22T12:24:05.392" v="26"/>
        <pc:sldMkLst>
          <pc:docMk/>
          <pc:sldMk cId="3839517086" sldId="309"/>
        </pc:sldMkLst>
      </pc:sldChg>
      <pc:sldChg chg="modSp modAnim">
        <pc:chgData name="James Clegg" userId="c6df1435-7a36-4b38-be4d-16e68e91152f" providerId="ADAL" clId="{8FD5E79E-BB7D-4208-9C33-3F4D8B2F5D16}" dt="2020-10-22T12:25:29.261" v="29"/>
        <pc:sldMkLst>
          <pc:docMk/>
          <pc:sldMk cId="423513311" sldId="310"/>
        </pc:sldMkLst>
        <pc:spChg chg="mod">
          <ac:chgData name="James Clegg" userId="c6df1435-7a36-4b38-be4d-16e68e91152f" providerId="ADAL" clId="{8FD5E79E-BB7D-4208-9C33-3F4D8B2F5D16}" dt="2020-10-22T12:25:22.181" v="27" actId="14100"/>
          <ac:spMkLst>
            <pc:docMk/>
            <pc:sldMk cId="423513311" sldId="310"/>
            <ac:spMk id="38" creationId="{00000000-0000-0000-0000-000000000000}"/>
          </ac:spMkLst>
        </pc:spChg>
      </pc:sldChg>
      <pc:sldChg chg="modAnim">
        <pc:chgData name="James Clegg" userId="c6df1435-7a36-4b38-be4d-16e68e91152f" providerId="ADAL" clId="{8FD5E79E-BB7D-4208-9C33-3F4D8B2F5D16}" dt="2020-10-22T12:30:19.634" v="32"/>
        <pc:sldMkLst>
          <pc:docMk/>
          <pc:sldMk cId="2989169137" sldId="314"/>
        </pc:sldMkLst>
      </pc:sldChg>
      <pc:sldChg chg="modAnim">
        <pc:chgData name="James Clegg" userId="c6df1435-7a36-4b38-be4d-16e68e91152f" providerId="ADAL" clId="{8FD5E79E-BB7D-4208-9C33-3F4D8B2F5D16}" dt="2020-10-22T12:28:52.288" v="30"/>
        <pc:sldMkLst>
          <pc:docMk/>
          <pc:sldMk cId="2984808328" sldId="315"/>
        </pc:sldMkLst>
      </pc:sldChg>
      <pc:sldChg chg="modSp modAnim">
        <pc:chgData name="James Clegg" userId="c6df1435-7a36-4b38-be4d-16e68e91152f" providerId="ADAL" clId="{8FD5E79E-BB7D-4208-9C33-3F4D8B2F5D16}" dt="2020-10-22T12:32:34.625" v="36"/>
        <pc:sldMkLst>
          <pc:docMk/>
          <pc:sldMk cId="3164962704" sldId="318"/>
        </pc:sldMkLst>
        <pc:spChg chg="mod">
          <ac:chgData name="James Clegg" userId="c6df1435-7a36-4b38-be4d-16e68e91152f" providerId="ADAL" clId="{8FD5E79E-BB7D-4208-9C33-3F4D8B2F5D16}" dt="2020-10-22T12:32:11.219" v="34"/>
          <ac:spMkLst>
            <pc:docMk/>
            <pc:sldMk cId="3164962704" sldId="318"/>
            <ac:spMk id="12" creationId="{00000000-0000-0000-0000-000000000000}"/>
          </ac:spMkLst>
        </pc:spChg>
        <pc:spChg chg="mod">
          <ac:chgData name="James Clegg" userId="c6df1435-7a36-4b38-be4d-16e68e91152f" providerId="ADAL" clId="{8FD5E79E-BB7D-4208-9C33-3F4D8B2F5D16}" dt="2020-10-22T12:32:07.365" v="33"/>
          <ac:spMkLst>
            <pc:docMk/>
            <pc:sldMk cId="3164962704" sldId="318"/>
            <ac:spMk id="20" creationId="{00000000-0000-0000-0000-000000000000}"/>
          </ac:spMkLst>
        </pc:spChg>
      </pc:sldChg>
    </pc:docChg>
  </pc:docChgLst>
  <pc:docChgLst>
    <pc:chgData name="James Clegg" userId="c6df1435-7a36-4b38-be4d-16e68e91152f" providerId="ADAL" clId="{5A008C3B-E5F2-438C-8866-36803B703FE2}"/>
    <pc:docChg chg="custSel modSld">
      <pc:chgData name="James Clegg" userId="c6df1435-7a36-4b38-be4d-16e68e91152f" providerId="ADAL" clId="{5A008C3B-E5F2-438C-8866-36803B703FE2}" dt="2020-10-22T14:02:25.255" v="16"/>
      <pc:docMkLst>
        <pc:docMk/>
      </pc:docMkLst>
      <pc:sldChg chg="modTransition">
        <pc:chgData name="James Clegg" userId="c6df1435-7a36-4b38-be4d-16e68e91152f" providerId="ADAL" clId="{5A008C3B-E5F2-438C-8866-36803B703FE2}" dt="2020-10-22T14:02:25.255" v="16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5A008C3B-E5F2-438C-8866-36803B703FE2}" dt="2020-10-22T14:02:25.255" v="16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5A008C3B-E5F2-438C-8866-36803B703FE2}" dt="2020-10-22T14:02:25.255" v="16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5A008C3B-E5F2-438C-8866-36803B703FE2}" dt="2020-10-22T14:02:25.255" v="16"/>
        <pc:sldMkLst>
          <pc:docMk/>
          <pc:sldMk cId="3939627984" sldId="300"/>
        </pc:sldMkLst>
        <pc:picChg chg="del">
          <ac:chgData name="James Clegg" userId="c6df1435-7a36-4b38-be4d-16e68e91152f" providerId="ADAL" clId="{5A008C3B-E5F2-438C-8866-36803B703FE2}" dt="2020-10-22T14:01:34.297" v="2" actId="478"/>
          <ac:picMkLst>
            <pc:docMk/>
            <pc:sldMk cId="3939627984" sldId="300"/>
            <ac:picMk id="3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A008C3B-E5F2-438C-8866-36803B703FE2}" dt="2020-10-22T14:02:25.255" v="16"/>
        <pc:sldMkLst>
          <pc:docMk/>
          <pc:sldMk cId="3782242679" sldId="301"/>
        </pc:sldMkLst>
        <pc:picChg chg="del">
          <ac:chgData name="James Clegg" userId="c6df1435-7a36-4b38-be4d-16e68e91152f" providerId="ADAL" clId="{5A008C3B-E5F2-438C-8866-36803B703FE2}" dt="2020-10-22T14:02:01.110" v="10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A008C3B-E5F2-438C-8866-36803B703FE2}" dt="2020-10-22T14:02:25.255" v="16"/>
        <pc:sldMkLst>
          <pc:docMk/>
          <pc:sldMk cId="3195527484" sldId="304"/>
        </pc:sldMkLst>
        <pc:picChg chg="del">
          <ac:chgData name="James Clegg" userId="c6df1435-7a36-4b38-be4d-16e68e91152f" providerId="ADAL" clId="{5A008C3B-E5F2-438C-8866-36803B703FE2}" dt="2020-10-22T14:01:47.951" v="6" actId="478"/>
          <ac:picMkLst>
            <pc:docMk/>
            <pc:sldMk cId="3195527484" sldId="30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A008C3B-E5F2-438C-8866-36803B703FE2}" dt="2020-10-22T14:02:25.255" v="16"/>
        <pc:sldMkLst>
          <pc:docMk/>
          <pc:sldMk cId="3051430560" sldId="306"/>
        </pc:sldMkLst>
        <pc:picChg chg="del">
          <ac:chgData name="James Clegg" userId="c6df1435-7a36-4b38-be4d-16e68e91152f" providerId="ADAL" clId="{5A008C3B-E5F2-438C-8866-36803B703FE2}" dt="2020-10-22T14:01:27.865" v="0" actId="478"/>
          <ac:picMkLst>
            <pc:docMk/>
            <pc:sldMk cId="3051430560" sldId="306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A008C3B-E5F2-438C-8866-36803B703FE2}" dt="2020-10-22T14:02:25.255" v="16"/>
        <pc:sldMkLst>
          <pc:docMk/>
          <pc:sldMk cId="3398398746" sldId="307"/>
        </pc:sldMkLst>
        <pc:picChg chg="del">
          <ac:chgData name="James Clegg" userId="c6df1435-7a36-4b38-be4d-16e68e91152f" providerId="ADAL" clId="{5A008C3B-E5F2-438C-8866-36803B703FE2}" dt="2020-10-22T14:01:30.854" v="1" actId="478"/>
          <ac:picMkLst>
            <pc:docMk/>
            <pc:sldMk cId="3398398746" sldId="307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A008C3B-E5F2-438C-8866-36803B703FE2}" dt="2020-10-22T14:02:25.255" v="16"/>
        <pc:sldMkLst>
          <pc:docMk/>
          <pc:sldMk cId="2488711183" sldId="308"/>
        </pc:sldMkLst>
        <pc:picChg chg="del">
          <ac:chgData name="James Clegg" userId="c6df1435-7a36-4b38-be4d-16e68e91152f" providerId="ADAL" clId="{5A008C3B-E5F2-438C-8866-36803B703FE2}" dt="2020-10-22T14:01:37.356" v="3" actId="478"/>
          <ac:picMkLst>
            <pc:docMk/>
            <pc:sldMk cId="2488711183" sldId="308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A008C3B-E5F2-438C-8866-36803B703FE2}" dt="2020-10-22T14:02:25.255" v="16"/>
        <pc:sldMkLst>
          <pc:docMk/>
          <pc:sldMk cId="3839517086" sldId="309"/>
        </pc:sldMkLst>
        <pc:picChg chg="del">
          <ac:chgData name="James Clegg" userId="c6df1435-7a36-4b38-be4d-16e68e91152f" providerId="ADAL" clId="{5A008C3B-E5F2-438C-8866-36803B703FE2}" dt="2020-10-22T14:01:41.423" v="4" actId="478"/>
          <ac:picMkLst>
            <pc:docMk/>
            <pc:sldMk cId="3839517086" sldId="309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A008C3B-E5F2-438C-8866-36803B703FE2}" dt="2020-10-22T14:02:25.255" v="16"/>
        <pc:sldMkLst>
          <pc:docMk/>
          <pc:sldMk cId="423513311" sldId="310"/>
        </pc:sldMkLst>
        <pc:picChg chg="del">
          <ac:chgData name="James Clegg" userId="c6df1435-7a36-4b38-be4d-16e68e91152f" providerId="ADAL" clId="{5A008C3B-E5F2-438C-8866-36803B703FE2}" dt="2020-10-22T14:01:45.179" v="5" actId="478"/>
          <ac:picMkLst>
            <pc:docMk/>
            <pc:sldMk cId="423513311" sldId="310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A008C3B-E5F2-438C-8866-36803B703FE2}" dt="2020-10-22T14:02:25.255" v="16"/>
        <pc:sldMkLst>
          <pc:docMk/>
          <pc:sldMk cId="4267696141" sldId="311"/>
        </pc:sldMkLst>
        <pc:picChg chg="del">
          <ac:chgData name="James Clegg" userId="c6df1435-7a36-4b38-be4d-16e68e91152f" providerId="ADAL" clId="{5A008C3B-E5F2-438C-8866-36803B703FE2}" dt="2020-10-22T14:01:51.087" v="7" actId="478"/>
          <ac:picMkLst>
            <pc:docMk/>
            <pc:sldMk cId="4267696141" sldId="311"/>
            <ac:picMk id="1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A008C3B-E5F2-438C-8866-36803B703FE2}" dt="2020-10-22T14:02:25.255" v="16"/>
        <pc:sldMkLst>
          <pc:docMk/>
          <pc:sldMk cId="1663461510" sldId="312"/>
        </pc:sldMkLst>
        <pc:picChg chg="del">
          <ac:chgData name="James Clegg" userId="c6df1435-7a36-4b38-be4d-16e68e91152f" providerId="ADAL" clId="{5A008C3B-E5F2-438C-8866-36803B703FE2}" dt="2020-10-22T14:01:54.941" v="8" actId="478"/>
          <ac:picMkLst>
            <pc:docMk/>
            <pc:sldMk cId="1663461510" sldId="312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A008C3B-E5F2-438C-8866-36803B703FE2}" dt="2020-10-22T14:02:25.255" v="16"/>
        <pc:sldMkLst>
          <pc:docMk/>
          <pc:sldMk cId="1535679891" sldId="313"/>
        </pc:sldMkLst>
        <pc:picChg chg="del">
          <ac:chgData name="James Clegg" userId="c6df1435-7a36-4b38-be4d-16e68e91152f" providerId="ADAL" clId="{5A008C3B-E5F2-438C-8866-36803B703FE2}" dt="2020-10-22T14:01:57.897" v="9" actId="478"/>
          <ac:picMkLst>
            <pc:docMk/>
            <pc:sldMk cId="1535679891" sldId="313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A008C3B-E5F2-438C-8866-36803B703FE2}" dt="2020-10-22T14:02:25.255" v="16"/>
        <pc:sldMkLst>
          <pc:docMk/>
          <pc:sldMk cId="2989169137" sldId="314"/>
        </pc:sldMkLst>
        <pc:picChg chg="del">
          <ac:chgData name="James Clegg" userId="c6df1435-7a36-4b38-be4d-16e68e91152f" providerId="ADAL" clId="{5A008C3B-E5F2-438C-8866-36803B703FE2}" dt="2020-10-22T14:02:10.911" v="13" actId="478"/>
          <ac:picMkLst>
            <pc:docMk/>
            <pc:sldMk cId="2989169137" sldId="314"/>
            <ac:picMk id="1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A008C3B-E5F2-438C-8866-36803B703FE2}" dt="2020-10-22T14:02:25.255" v="16"/>
        <pc:sldMkLst>
          <pc:docMk/>
          <pc:sldMk cId="2984808328" sldId="315"/>
        </pc:sldMkLst>
        <pc:picChg chg="del">
          <ac:chgData name="James Clegg" userId="c6df1435-7a36-4b38-be4d-16e68e91152f" providerId="ADAL" clId="{5A008C3B-E5F2-438C-8866-36803B703FE2}" dt="2020-10-22T14:02:04.447" v="11" actId="478"/>
          <ac:picMkLst>
            <pc:docMk/>
            <pc:sldMk cId="2984808328" sldId="315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A008C3B-E5F2-438C-8866-36803B703FE2}" dt="2020-10-22T14:02:25.255" v="16"/>
        <pc:sldMkLst>
          <pc:docMk/>
          <pc:sldMk cId="2122196459" sldId="316"/>
        </pc:sldMkLst>
        <pc:picChg chg="del">
          <ac:chgData name="James Clegg" userId="c6df1435-7a36-4b38-be4d-16e68e91152f" providerId="ADAL" clId="{5A008C3B-E5F2-438C-8866-36803B703FE2}" dt="2020-10-22T14:02:07.770" v="12" actId="478"/>
          <ac:picMkLst>
            <pc:docMk/>
            <pc:sldMk cId="2122196459" sldId="316"/>
            <ac:picMk id="1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A008C3B-E5F2-438C-8866-36803B703FE2}" dt="2020-10-22T14:02:25.255" v="16"/>
        <pc:sldMkLst>
          <pc:docMk/>
          <pc:sldMk cId="3164962704" sldId="318"/>
        </pc:sldMkLst>
        <pc:picChg chg="del">
          <ac:chgData name="James Clegg" userId="c6df1435-7a36-4b38-be4d-16e68e91152f" providerId="ADAL" clId="{5A008C3B-E5F2-438C-8866-36803B703FE2}" dt="2020-10-22T14:02:13.873" v="14" actId="478"/>
          <ac:picMkLst>
            <pc:docMk/>
            <pc:sldMk cId="3164962704" sldId="318"/>
            <ac:picMk id="3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A008C3B-E5F2-438C-8866-36803B703FE2}" dt="2020-10-22T14:02:25.255" v="16"/>
        <pc:sldMkLst>
          <pc:docMk/>
          <pc:sldMk cId="46497673" sldId="319"/>
        </pc:sldMkLst>
        <pc:picChg chg="del">
          <ac:chgData name="James Clegg" userId="c6df1435-7a36-4b38-be4d-16e68e91152f" providerId="ADAL" clId="{5A008C3B-E5F2-438C-8866-36803B703FE2}" dt="2020-10-22T14:02:17.421" v="15" actId="478"/>
          <ac:picMkLst>
            <pc:docMk/>
            <pc:sldMk cId="46497673" sldId="319"/>
            <ac:picMk id="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13/01/2021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13/01/2021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71009909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0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0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0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0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24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openxmlformats.org/officeDocument/2006/relationships/image" Target="../media/image23.png"/><Relationship Id="rId4" Type="http://schemas.openxmlformats.org/officeDocument/2006/relationships/image" Target="../media/image19.png"/><Relationship Id="rId9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0.png"/><Relationship Id="rId3" Type="http://schemas.openxmlformats.org/officeDocument/2006/relationships/image" Target="../media/image31.png"/><Relationship Id="rId7" Type="http://schemas.openxmlformats.org/officeDocument/2006/relationships/image" Target="../media/image28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4.xml"/><Relationship Id="rId4" Type="http://schemas.openxmlformats.org/officeDocument/2006/relationships/image" Target="../media/image32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1.png"/><Relationship Id="rId7" Type="http://schemas.openxmlformats.org/officeDocument/2006/relationships/image" Target="../media/image30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5.xml"/><Relationship Id="rId4" Type="http://schemas.openxmlformats.org/officeDocument/2006/relationships/image" Target="../media/image32.png"/><Relationship Id="rId9" Type="http://schemas.openxmlformats.org/officeDocument/2006/relationships/image" Target="../media/image34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7" Type="http://schemas.openxmlformats.org/officeDocument/2006/relationships/image" Target="../media/image34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6.xml"/><Relationship Id="rId6" Type="http://schemas.openxmlformats.org/officeDocument/2006/relationships/image" Target="../media/image330.png"/><Relationship Id="rId5" Type="http://schemas.openxmlformats.org/officeDocument/2006/relationships/image" Target="../media/image320.png"/><Relationship Id="rId10" Type="http://schemas.openxmlformats.org/officeDocument/2006/relationships/image" Target="../media/image19.png"/><Relationship Id="rId9" Type="http://schemas.openxmlformats.org/officeDocument/2006/relationships/image" Target="../media/image36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emf"/><Relationship Id="rId7" Type="http://schemas.openxmlformats.org/officeDocument/2006/relationships/image" Target="../media/image37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5900" y="2433502"/>
            <a:ext cx="664521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613283"/>
          </a:xfrm>
        </p:spPr>
        <p:txBody>
          <a:bodyPr/>
          <a:lstStyle/>
          <a:p>
            <a:r>
              <a:rPr lang="en-GB" dirty="0" smtClean="0"/>
              <a:t>Starter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44298" y="613283"/>
            <a:ext cx="73938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Count in 10s to fill in the missing numbers</a:t>
            </a:r>
            <a:endParaRPr lang="en-GB" sz="3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713" y="2102488"/>
            <a:ext cx="3533775" cy="39433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7775" y="2102488"/>
            <a:ext cx="3614738" cy="394335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55828" y="1495489"/>
            <a:ext cx="39635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1. Counting forwards</a:t>
            </a:r>
            <a:endParaRPr lang="en-GB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4804790" y="1504442"/>
            <a:ext cx="39635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2. Counting backwards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430656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Starter - answers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198" y="1959673"/>
            <a:ext cx="3543300" cy="37433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3249" y="1959673"/>
            <a:ext cx="3438525" cy="377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7610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True or false?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862" y="1690688"/>
            <a:ext cx="7534275" cy="2628900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452437" y="4717669"/>
            <a:ext cx="7886700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Don’t forget to explain your answer.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1850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True or false? - ANSWER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475" y="1542097"/>
            <a:ext cx="7762875" cy="4505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2728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232154" y="4597779"/>
            <a:ext cx="59850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hlinkClick r:id="rId2"/>
              </a:rPr>
              <a:t>https://vimeo.com/471009909</a:t>
            </a:r>
            <a:endParaRPr lang="en-GB" sz="3600" dirty="0"/>
          </a:p>
        </p:txBody>
      </p:sp>
      <p:sp>
        <p:nvSpPr>
          <p:cNvPr id="11" name="TextBox 10"/>
          <p:cNvSpPr txBox="1"/>
          <p:nvPr/>
        </p:nvSpPr>
        <p:spPr>
          <a:xfrm>
            <a:off x="241344" y="3884379"/>
            <a:ext cx="72135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Click the link or copy and paste the link </a:t>
            </a:r>
            <a:r>
              <a:rPr lang="en-GB" smtClean="0"/>
              <a:t>into Google to </a:t>
            </a:r>
            <a:r>
              <a:rPr lang="en-GB" dirty="0"/>
              <a:t>watch today’s lesson </a:t>
            </a:r>
          </a:p>
        </p:txBody>
      </p:sp>
      <p:cxnSp>
        <p:nvCxnSpPr>
          <p:cNvPr id="12" name="Curved Connector 11"/>
          <p:cNvCxnSpPr/>
          <p:nvPr/>
        </p:nvCxnSpPr>
        <p:spPr>
          <a:xfrm>
            <a:off x="2556273" y="4418580"/>
            <a:ext cx="996840" cy="281463"/>
          </a:xfrm>
          <a:prstGeom prst="curved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694721" y="114925"/>
            <a:ext cx="7886700" cy="1325563"/>
          </a:xfrm>
        </p:spPr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Click on the link to play the video for today’s lesson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1165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8658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Are the groups equal or not equal?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2) 	 Are the groups equal or not equal?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3)   Are the groups equal or not equal?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36" name="Cube 35"/>
          <p:cNvSpPr/>
          <p:nvPr/>
        </p:nvSpPr>
        <p:spPr>
          <a:xfrm>
            <a:off x="5571958" y="3411353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449" y="890912"/>
            <a:ext cx="1318154" cy="1224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5241" y="915597"/>
            <a:ext cx="1335160" cy="123979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954" y="898525"/>
            <a:ext cx="1335160" cy="1239791"/>
          </a:xfrm>
          <a:prstGeom prst="rect">
            <a:avLst/>
          </a:prstGeom>
        </p:spPr>
      </p:pic>
      <p:sp>
        <p:nvSpPr>
          <p:cNvPr id="22" name="Cube 21"/>
          <p:cNvSpPr/>
          <p:nvPr/>
        </p:nvSpPr>
        <p:spPr>
          <a:xfrm>
            <a:off x="1551647" y="3441201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Cube 22"/>
          <p:cNvSpPr/>
          <p:nvPr/>
        </p:nvSpPr>
        <p:spPr>
          <a:xfrm>
            <a:off x="1551647" y="3135615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Cube 23"/>
          <p:cNvSpPr/>
          <p:nvPr/>
        </p:nvSpPr>
        <p:spPr>
          <a:xfrm>
            <a:off x="1551647" y="2843139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Cube 25"/>
          <p:cNvSpPr/>
          <p:nvPr/>
        </p:nvSpPr>
        <p:spPr>
          <a:xfrm>
            <a:off x="2630277" y="3454264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Cube 26"/>
          <p:cNvSpPr/>
          <p:nvPr/>
        </p:nvSpPr>
        <p:spPr>
          <a:xfrm>
            <a:off x="2630277" y="3135615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Cube 27"/>
          <p:cNvSpPr/>
          <p:nvPr/>
        </p:nvSpPr>
        <p:spPr>
          <a:xfrm>
            <a:off x="2933921" y="3454240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Cube 28"/>
          <p:cNvSpPr/>
          <p:nvPr/>
        </p:nvSpPr>
        <p:spPr>
          <a:xfrm>
            <a:off x="2933921" y="3135615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Cube 29"/>
          <p:cNvSpPr/>
          <p:nvPr/>
        </p:nvSpPr>
        <p:spPr>
          <a:xfrm>
            <a:off x="4181198" y="3461749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Cube 30"/>
          <p:cNvSpPr/>
          <p:nvPr/>
        </p:nvSpPr>
        <p:spPr>
          <a:xfrm>
            <a:off x="4181198" y="3145901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Cube 31"/>
          <p:cNvSpPr/>
          <p:nvPr/>
        </p:nvSpPr>
        <p:spPr>
          <a:xfrm>
            <a:off x="4181198" y="2853425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Cube 32"/>
          <p:cNvSpPr/>
          <p:nvPr/>
        </p:nvSpPr>
        <p:spPr>
          <a:xfrm>
            <a:off x="4484842" y="3461749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Cube 33"/>
          <p:cNvSpPr/>
          <p:nvPr/>
        </p:nvSpPr>
        <p:spPr>
          <a:xfrm>
            <a:off x="5883467" y="3405143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Cube 34"/>
          <p:cNvSpPr/>
          <p:nvPr/>
        </p:nvSpPr>
        <p:spPr>
          <a:xfrm>
            <a:off x="5883467" y="3099557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Cube 36"/>
          <p:cNvSpPr/>
          <p:nvPr/>
        </p:nvSpPr>
        <p:spPr>
          <a:xfrm>
            <a:off x="6187111" y="3415405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1512327" y="4623275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1512327" y="4984244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Oval 56"/>
          <p:cNvSpPr/>
          <p:nvPr/>
        </p:nvSpPr>
        <p:spPr>
          <a:xfrm>
            <a:off x="1887723" y="4623275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1887723" y="4984244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2263119" y="4623275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2263119" y="4984244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8" name="Group 67"/>
          <p:cNvGrpSpPr/>
          <p:nvPr/>
        </p:nvGrpSpPr>
        <p:grpSpPr>
          <a:xfrm>
            <a:off x="4196369" y="4618475"/>
            <a:ext cx="2199878" cy="333600"/>
            <a:chOff x="3352193" y="4613675"/>
            <a:chExt cx="2199878" cy="333600"/>
          </a:xfrm>
        </p:grpSpPr>
        <p:sp>
          <p:nvSpPr>
            <p:cNvPr id="61" name="Oval 60"/>
            <p:cNvSpPr/>
            <p:nvPr/>
          </p:nvSpPr>
          <p:spPr>
            <a:xfrm>
              <a:off x="3352193" y="46136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2" name="Oval 61"/>
            <p:cNvSpPr/>
            <p:nvPr/>
          </p:nvSpPr>
          <p:spPr>
            <a:xfrm>
              <a:off x="4477279" y="46232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Oval 62"/>
            <p:cNvSpPr/>
            <p:nvPr/>
          </p:nvSpPr>
          <p:spPr>
            <a:xfrm>
              <a:off x="3727589" y="46136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4852675" y="46232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5" name="Oval 64"/>
            <p:cNvSpPr/>
            <p:nvPr/>
          </p:nvSpPr>
          <p:spPr>
            <a:xfrm>
              <a:off x="4102985" y="46136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6" name="Oval 65"/>
            <p:cNvSpPr/>
            <p:nvPr/>
          </p:nvSpPr>
          <p:spPr>
            <a:xfrm>
              <a:off x="5228071" y="46232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67" name="Picture 6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856509" y="4795693"/>
            <a:ext cx="1085182" cy="701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430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Are the groups equal or not equal?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2) 	 Are the groups equal or not equal?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3)   Are the groups equal or not equal?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36" name="Cube 35"/>
          <p:cNvSpPr/>
          <p:nvPr/>
        </p:nvSpPr>
        <p:spPr>
          <a:xfrm>
            <a:off x="5571958" y="3411353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449" y="890912"/>
            <a:ext cx="1318154" cy="1224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5241" y="915597"/>
            <a:ext cx="1335160" cy="123979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954" y="898525"/>
            <a:ext cx="1335160" cy="1239791"/>
          </a:xfrm>
          <a:prstGeom prst="rect">
            <a:avLst/>
          </a:prstGeom>
        </p:spPr>
      </p:pic>
      <p:sp>
        <p:nvSpPr>
          <p:cNvPr id="22" name="Cube 21"/>
          <p:cNvSpPr/>
          <p:nvPr/>
        </p:nvSpPr>
        <p:spPr>
          <a:xfrm>
            <a:off x="1551647" y="3441201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Cube 22"/>
          <p:cNvSpPr/>
          <p:nvPr/>
        </p:nvSpPr>
        <p:spPr>
          <a:xfrm>
            <a:off x="1551647" y="3135615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Cube 23"/>
          <p:cNvSpPr/>
          <p:nvPr/>
        </p:nvSpPr>
        <p:spPr>
          <a:xfrm>
            <a:off x="1551647" y="2843139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Cube 25"/>
          <p:cNvSpPr/>
          <p:nvPr/>
        </p:nvSpPr>
        <p:spPr>
          <a:xfrm>
            <a:off x="2630277" y="3454264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Cube 26"/>
          <p:cNvSpPr/>
          <p:nvPr/>
        </p:nvSpPr>
        <p:spPr>
          <a:xfrm>
            <a:off x="2630277" y="3135615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Cube 27"/>
          <p:cNvSpPr/>
          <p:nvPr/>
        </p:nvSpPr>
        <p:spPr>
          <a:xfrm>
            <a:off x="2933921" y="3454240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Cube 28"/>
          <p:cNvSpPr/>
          <p:nvPr/>
        </p:nvSpPr>
        <p:spPr>
          <a:xfrm>
            <a:off x="2933921" y="3135615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Cube 29"/>
          <p:cNvSpPr/>
          <p:nvPr/>
        </p:nvSpPr>
        <p:spPr>
          <a:xfrm>
            <a:off x="4181198" y="3451487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Cube 30"/>
          <p:cNvSpPr/>
          <p:nvPr/>
        </p:nvSpPr>
        <p:spPr>
          <a:xfrm>
            <a:off x="4181198" y="3145901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Cube 31"/>
          <p:cNvSpPr/>
          <p:nvPr/>
        </p:nvSpPr>
        <p:spPr>
          <a:xfrm>
            <a:off x="4181198" y="2853425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Cube 32"/>
          <p:cNvSpPr/>
          <p:nvPr/>
        </p:nvSpPr>
        <p:spPr>
          <a:xfrm>
            <a:off x="4484842" y="3461749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Cube 33"/>
          <p:cNvSpPr/>
          <p:nvPr/>
        </p:nvSpPr>
        <p:spPr>
          <a:xfrm>
            <a:off x="5883467" y="3405143"/>
            <a:ext cx="418272" cy="418011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Cube 34"/>
          <p:cNvSpPr/>
          <p:nvPr/>
        </p:nvSpPr>
        <p:spPr>
          <a:xfrm>
            <a:off x="5883467" y="3099557"/>
            <a:ext cx="418272" cy="418011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Cube 36"/>
          <p:cNvSpPr/>
          <p:nvPr/>
        </p:nvSpPr>
        <p:spPr>
          <a:xfrm>
            <a:off x="6187111" y="3415405"/>
            <a:ext cx="418272" cy="418011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1512327" y="4623275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1512327" y="4984244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Oval 56"/>
          <p:cNvSpPr/>
          <p:nvPr/>
        </p:nvSpPr>
        <p:spPr>
          <a:xfrm>
            <a:off x="1887723" y="4623275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1887723" y="4984244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2263119" y="4623275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2263119" y="4984244"/>
            <a:ext cx="324000" cy="32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8" name="Group 67"/>
          <p:cNvGrpSpPr/>
          <p:nvPr/>
        </p:nvGrpSpPr>
        <p:grpSpPr>
          <a:xfrm>
            <a:off x="4196369" y="4618475"/>
            <a:ext cx="2199878" cy="333600"/>
            <a:chOff x="3352193" y="4613675"/>
            <a:chExt cx="2199878" cy="333600"/>
          </a:xfrm>
        </p:grpSpPr>
        <p:sp>
          <p:nvSpPr>
            <p:cNvPr id="61" name="Oval 60"/>
            <p:cNvSpPr/>
            <p:nvPr/>
          </p:nvSpPr>
          <p:spPr>
            <a:xfrm>
              <a:off x="3352193" y="46136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2" name="Oval 61"/>
            <p:cNvSpPr/>
            <p:nvPr/>
          </p:nvSpPr>
          <p:spPr>
            <a:xfrm>
              <a:off x="4477279" y="46232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Oval 62"/>
            <p:cNvSpPr/>
            <p:nvPr/>
          </p:nvSpPr>
          <p:spPr>
            <a:xfrm>
              <a:off x="3727589" y="46136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4852675" y="46232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5" name="Oval 64"/>
            <p:cNvSpPr/>
            <p:nvPr/>
          </p:nvSpPr>
          <p:spPr>
            <a:xfrm>
              <a:off x="4102985" y="46136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6" name="Oval 65"/>
            <p:cNvSpPr/>
            <p:nvPr/>
          </p:nvSpPr>
          <p:spPr>
            <a:xfrm>
              <a:off x="5228071" y="4623275"/>
              <a:ext cx="324000" cy="324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67" name="Picture 6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2856509" y="4795693"/>
            <a:ext cx="1085182" cy="701101"/>
          </a:xfrm>
          <a:prstGeom prst="rect">
            <a:avLst/>
          </a:prstGeom>
        </p:spPr>
      </p:pic>
      <p:sp>
        <p:nvSpPr>
          <p:cNvPr id="69" name="Rectangle 68"/>
          <p:cNvSpPr/>
          <p:nvPr/>
        </p:nvSpPr>
        <p:spPr>
          <a:xfrm>
            <a:off x="5336299" y="1193947"/>
            <a:ext cx="9941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equal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6396247" y="2622681"/>
            <a:ext cx="15744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not equal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6679291" y="4518865"/>
            <a:ext cx="10759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equal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98398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22" grpId="0" animBg="1"/>
      <p:bldP spid="23" grpId="0" animBg="1"/>
      <p:bldP spid="24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7" grpId="0" animBg="1"/>
      <p:bldP spid="69" grpId="0"/>
      <p:bldP spid="38" grpId="0"/>
      <p:bldP spid="3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912" y="2556334"/>
            <a:ext cx="1427798" cy="172232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533" y="2656384"/>
            <a:ext cx="1427798" cy="172232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62149" y="509452"/>
            <a:ext cx="71976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Ron is sharing out the strawberries.</a:t>
            </a:r>
          </a:p>
          <a:p>
            <a:r>
              <a:rPr lang="en-GB" sz="2800" dirty="0"/>
              <a:t>How many strawberries will each child get?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430" y="3517545"/>
            <a:ext cx="2014538" cy="7736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480" y="3505023"/>
            <a:ext cx="2014538" cy="7736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530" y="3517545"/>
            <a:ext cx="2014538" cy="7736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219" y="1511250"/>
            <a:ext cx="628650" cy="7003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233" y="1511250"/>
            <a:ext cx="628650" cy="7003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247" y="1511250"/>
            <a:ext cx="628650" cy="7003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261" y="1511250"/>
            <a:ext cx="628650" cy="7003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275" y="1511250"/>
            <a:ext cx="628650" cy="7003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6289" y="1511250"/>
            <a:ext cx="628650" cy="7003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3226" y="2123352"/>
            <a:ext cx="628650" cy="7003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7240" y="2123352"/>
            <a:ext cx="628650" cy="70033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254" y="2123352"/>
            <a:ext cx="628650" cy="70033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268" y="2123352"/>
            <a:ext cx="628650" cy="7003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282" y="2123352"/>
            <a:ext cx="628650" cy="70033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296" y="2123352"/>
            <a:ext cx="628650" cy="70033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0392" y="2750229"/>
            <a:ext cx="1442352" cy="1760737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831451" y="4598651"/>
            <a:ext cx="71976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</a:t>
            </a:r>
            <a:r>
              <a:rPr lang="en-GB" sz="2800" dirty="0" smtClean="0"/>
              <a:t>____ </a:t>
            </a:r>
            <a:r>
              <a:rPr lang="en-GB" sz="2800" dirty="0"/>
              <a:t>strawberries.  </a:t>
            </a:r>
          </a:p>
          <a:p>
            <a:r>
              <a:rPr lang="en-GB" sz="2800" dirty="0"/>
              <a:t>There are ____ children.</a:t>
            </a:r>
          </a:p>
          <a:p>
            <a:r>
              <a:rPr lang="en-GB" sz="2800" dirty="0"/>
              <a:t>Each child will get ____ strawberries.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6 L -0.00851 0.27152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" y="1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6 L 0.1849 0.27546 " pathEditMode="relative" rAng="0" ptsTypes="AA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36" y="1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6 L 0.40277 0.28865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39" y="14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L -0.12118 0.26389 " pathEditMode="relative" rAng="0" ptsTypes="AA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59" y="1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6 L 0.06302 0.27731 " pathEditMode="relative" rAng="0" ptsTypes="AA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42" y="1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6 L 0.29236 0.28055 " pathEditMode="relative" rAng="0" ptsTypes="AA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18" y="14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0.05295 0.18403 " pathEditMode="relative" rAng="0" ptsTypes="AA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9" y="9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85185E-6 L 0.23542 0.18935 " pathEditMode="relative" rAng="0" ptsTypes="AA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71" y="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85185E-6 L 0.46493 0.18935 " pathEditMode="relative" rAng="0" ptsTypes="AA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47" y="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85185E-6 L -0.1368 0.2206 " pathEditMode="relative" rAng="0" ptsTypes="AA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40" y="1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85185E-6 L 0.10712 0.18935 " pathEditMode="relative" rAng="0" ptsTypes="AA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47" y="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85185E-6 L 0.17986 0.1912 " pathEditMode="relative" rAng="0" ptsTypes="AA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93" y="9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8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000"/>
                            </p:stCondLst>
                            <p:childTnLst>
                              <p:par>
                                <p:cTn id="15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4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1500"/>
                            </p:stCondLst>
                            <p:childTnLst>
                              <p:par>
                                <p:cTn id="17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4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0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912" y="2556334"/>
            <a:ext cx="1427798" cy="172232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533" y="2656384"/>
            <a:ext cx="1427798" cy="172232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62149" y="509452"/>
            <a:ext cx="71976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Ron is sharing out the strawberries.</a:t>
            </a:r>
          </a:p>
          <a:p>
            <a:r>
              <a:rPr lang="en-GB" sz="2800" dirty="0"/>
              <a:t>How many strawberries will each child get?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430" y="3517545"/>
            <a:ext cx="2014538" cy="7736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480" y="3505023"/>
            <a:ext cx="2014538" cy="7736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530" y="3517545"/>
            <a:ext cx="2014538" cy="7736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219" y="1511250"/>
            <a:ext cx="628650" cy="7003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233" y="1511250"/>
            <a:ext cx="628650" cy="7003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247" y="1511250"/>
            <a:ext cx="628650" cy="7003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261" y="1511250"/>
            <a:ext cx="628650" cy="7003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275" y="1511250"/>
            <a:ext cx="628650" cy="7003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6289" y="1511250"/>
            <a:ext cx="628650" cy="7003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3226" y="2123352"/>
            <a:ext cx="628650" cy="7003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7240" y="2123352"/>
            <a:ext cx="628650" cy="70033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254" y="2123352"/>
            <a:ext cx="628650" cy="70033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268" y="2123352"/>
            <a:ext cx="628650" cy="7003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282" y="2123352"/>
            <a:ext cx="628650" cy="70033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296" y="2123352"/>
            <a:ext cx="628650" cy="70033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0392" y="2750229"/>
            <a:ext cx="1442352" cy="1760737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831451" y="4598651"/>
            <a:ext cx="71976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____ strawberries.  </a:t>
            </a:r>
          </a:p>
          <a:p>
            <a:r>
              <a:rPr lang="en-GB" sz="2800" dirty="0"/>
              <a:t>There are ____ children.</a:t>
            </a:r>
          </a:p>
          <a:p>
            <a:r>
              <a:rPr lang="en-GB" sz="2800" dirty="0"/>
              <a:t>Each child will get ____ strawberries.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437151" y="4516193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496059" y="4977122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3748451" y="5416265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4614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6 L -0.00851 0.27152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" y="1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6 L 0.1849 0.27546 " pathEditMode="relative" rAng="0" ptsTypes="AA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36" y="1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6 L 0.40277 0.28865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39" y="14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L -0.12118 0.26389 " pathEditMode="relative" rAng="0" ptsTypes="AA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59" y="1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6 L 0.06302 0.27731 " pathEditMode="relative" rAng="0" ptsTypes="AA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42" y="1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6 L 0.29236 0.28055 " pathEditMode="relative" rAng="0" ptsTypes="AA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18" y="14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0.05295 0.18403 " pathEditMode="relative" rAng="0" ptsTypes="AA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9" y="9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85185E-6 L 0.23542 0.18935 " pathEditMode="relative" rAng="0" ptsTypes="AA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71" y="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85185E-6 L 0.46493 0.18935 " pathEditMode="relative" rAng="0" ptsTypes="AA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47" y="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85185E-6 L -0.1368 0.2206 " pathEditMode="relative" rAng="0" ptsTypes="AA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40" y="1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85185E-6 L 0.10712 0.18935 " pathEditMode="relative" rAng="0" ptsTypes="AA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47" y="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85185E-6 L 0.17986 0.1912 " pathEditMode="relative" rAng="0" ptsTypes="AA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93" y="9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9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00"/>
                            </p:stCondLst>
                            <p:childTnLst>
                              <p:par>
                                <p:cTn id="17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9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000"/>
                            </p:stCondLst>
                            <p:childTnLst>
                              <p:par>
                                <p:cTn id="18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5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4340" y="1824772"/>
            <a:ext cx="2014538" cy="77363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912" y="2556334"/>
            <a:ext cx="1427798" cy="172232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533" y="2656384"/>
            <a:ext cx="1427798" cy="172232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62149" y="509452"/>
            <a:ext cx="71976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Ron is sharing out the strawberries.</a:t>
            </a:r>
          </a:p>
          <a:p>
            <a:r>
              <a:rPr lang="en-GB" sz="2800" dirty="0"/>
              <a:t>How many strawberries will each child get?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430" y="3517545"/>
            <a:ext cx="2014538" cy="7736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480" y="3505023"/>
            <a:ext cx="2014538" cy="7736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530" y="3517545"/>
            <a:ext cx="2014538" cy="7736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219" y="1511250"/>
            <a:ext cx="628650" cy="7003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233" y="1511250"/>
            <a:ext cx="628650" cy="7003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247" y="1511250"/>
            <a:ext cx="628650" cy="7003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261" y="1511250"/>
            <a:ext cx="628650" cy="7003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275" y="1511250"/>
            <a:ext cx="628650" cy="7003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6289" y="1511250"/>
            <a:ext cx="628650" cy="7003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3226" y="2123352"/>
            <a:ext cx="628650" cy="7003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7240" y="2123352"/>
            <a:ext cx="628650" cy="70033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254" y="2123352"/>
            <a:ext cx="628650" cy="70033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268" y="2123352"/>
            <a:ext cx="628650" cy="7003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282" y="2123352"/>
            <a:ext cx="628650" cy="70033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296" y="2123352"/>
            <a:ext cx="628650" cy="70033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0392" y="2750229"/>
            <a:ext cx="1442352" cy="1760737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831451" y="4598651"/>
            <a:ext cx="71976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____ strawberries.  </a:t>
            </a:r>
          </a:p>
          <a:p>
            <a:r>
              <a:rPr lang="en-GB" sz="2800" dirty="0"/>
              <a:t>There are ____ children.</a:t>
            </a:r>
          </a:p>
          <a:p>
            <a:r>
              <a:rPr lang="en-GB" sz="2800" dirty="0"/>
              <a:t>Each child will get ____ strawberries.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26622" y="1148786"/>
            <a:ext cx="1427798" cy="172232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88711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6 L -0.00851 0.27152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" y="1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6 L 0.1849 0.27546 " pathEditMode="relative" rAng="0" ptsTypes="AA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36" y="1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6 L 0.40277 0.28865 " pathEditMode="relative" rAng="0" ptsTypes="AA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39" y="14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L 0.28316 0.03588 " pathEditMode="relative" rAng="0" ptsTypes="AA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49" y="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6 L -0.17639 0.27731 " pathEditMode="relative" rAng="0" ptsTypes="AA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19" y="1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6 L 0.01702 0.27546 " pathEditMode="relative" rAng="0" ptsTypes="AA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1" y="1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0.52569 0.19213 " pathEditMode="relative" rAng="0" ptsTypes="AA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85" y="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85185E-6 L 0.4059 -0.06389 " pathEditMode="relative" rAng="0" ptsTypes="AA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295" y="-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85185E-6 L -0.04115 0.18611 " pathEditMode="relative" rAng="0" ptsTypes="AA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6" y="9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85185E-6 L 0.13803 0.18935 " pathEditMode="relative" rAng="0" ptsTypes="AA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92" y="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85185E-6 L 0.35487 0.18935 " pathEditMode="relative" rAng="0" ptsTypes="AA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43" y="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85185E-6 L 0.24375 -0.05093 " pathEditMode="relative" rAng="0" ptsTypes="AA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88" y="-2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00"/>
                            </p:stCondLst>
                            <p:childTnLst>
                              <p:par>
                                <p:cTn id="8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4340" y="1824772"/>
            <a:ext cx="2014538" cy="77363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912" y="2556334"/>
            <a:ext cx="1427798" cy="172232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533" y="2656384"/>
            <a:ext cx="1427798" cy="172232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62149" y="509452"/>
            <a:ext cx="71976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Ron is sharing out the strawberries.</a:t>
            </a:r>
          </a:p>
          <a:p>
            <a:r>
              <a:rPr lang="en-GB" sz="2800" dirty="0"/>
              <a:t>How many strawberries will each child get?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430" y="3517545"/>
            <a:ext cx="2014538" cy="7736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480" y="3505023"/>
            <a:ext cx="2014538" cy="7736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530" y="3517545"/>
            <a:ext cx="2014538" cy="7736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219" y="1511250"/>
            <a:ext cx="628650" cy="7003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233" y="1511250"/>
            <a:ext cx="628650" cy="7003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247" y="1511250"/>
            <a:ext cx="628650" cy="7003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261" y="1511250"/>
            <a:ext cx="628650" cy="7003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275" y="1511250"/>
            <a:ext cx="628650" cy="7003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6289" y="1511250"/>
            <a:ext cx="628650" cy="7003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3226" y="2123352"/>
            <a:ext cx="628650" cy="7003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7240" y="2123352"/>
            <a:ext cx="628650" cy="70033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254" y="2123352"/>
            <a:ext cx="628650" cy="70033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268" y="2123352"/>
            <a:ext cx="628650" cy="7003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282" y="2123352"/>
            <a:ext cx="628650" cy="70033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296" y="2123352"/>
            <a:ext cx="628650" cy="70033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0392" y="2750229"/>
            <a:ext cx="1442352" cy="1760737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831451" y="4598651"/>
            <a:ext cx="71976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____ strawberries.  </a:t>
            </a:r>
          </a:p>
          <a:p>
            <a:r>
              <a:rPr lang="en-GB" sz="2800" dirty="0"/>
              <a:t>There are ____ children.</a:t>
            </a:r>
          </a:p>
          <a:p>
            <a:r>
              <a:rPr lang="en-GB" sz="2800" dirty="0"/>
              <a:t>Each child will get ____ strawberries.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437151" y="4516193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496059" y="4977122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3748451" y="5416265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26622" y="1148786"/>
            <a:ext cx="1427798" cy="172232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06682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6 L -0.00851 0.27152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" y="1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6 L 0.1849 0.27546 " pathEditMode="relative" rAng="0" ptsTypes="AA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36" y="1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6 L 0.40277 0.28865 " pathEditMode="relative" rAng="0" ptsTypes="AA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39" y="14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L 0.28316 0.03588 " pathEditMode="relative" rAng="0" ptsTypes="AA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49" y="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6 L -0.17639 0.27731 " pathEditMode="relative" rAng="0" ptsTypes="AA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19" y="1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6 L 0.01702 0.27546 " pathEditMode="relative" rAng="0" ptsTypes="AA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1" y="1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0.52569 0.19213 " pathEditMode="relative" rAng="0" ptsTypes="AA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85" y="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85185E-6 L 0.4059 -0.06389 " pathEditMode="relative" rAng="0" ptsTypes="AA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295" y="-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85185E-6 L -0.04115 0.18611 " pathEditMode="relative" rAng="0" ptsTypes="AA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6" y="9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85185E-6 L 0.13803 0.18935 " pathEditMode="relative" rAng="0" ptsTypes="AA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92" y="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85185E-6 L 0.35487 0.18935 " pathEditMode="relative" rAng="0" ptsTypes="AA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43" y="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85185E-6 L 0.24375 -0.05093 " pathEditMode="relative" rAng="0" ptsTypes="AA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88" y="-2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500"/>
                            </p:stCondLst>
                            <p:childTnLst>
                              <p:par>
                                <p:cTn id="10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568" y="1941664"/>
            <a:ext cx="2014538" cy="77363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4340" y="1824772"/>
            <a:ext cx="2014538" cy="77363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912" y="2556334"/>
            <a:ext cx="1427798" cy="172232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533" y="2656384"/>
            <a:ext cx="1427798" cy="17223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594" y="3348645"/>
            <a:ext cx="2014538" cy="7736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680" y="3397596"/>
            <a:ext cx="2014538" cy="7736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530" y="3517545"/>
            <a:ext cx="2014538" cy="7736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4589" y="426985"/>
            <a:ext cx="628650" cy="7003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603" y="426985"/>
            <a:ext cx="628650" cy="7003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617" y="426985"/>
            <a:ext cx="628650" cy="7003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6631" y="426985"/>
            <a:ext cx="628650" cy="7003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0645" y="426985"/>
            <a:ext cx="628650" cy="7003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4659" y="426985"/>
            <a:ext cx="628650" cy="7003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1596" y="1039087"/>
            <a:ext cx="628650" cy="7003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610" y="1039087"/>
            <a:ext cx="628650" cy="70033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624" y="1039087"/>
            <a:ext cx="628650" cy="70033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638" y="1039087"/>
            <a:ext cx="628650" cy="7003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652" y="1039087"/>
            <a:ext cx="628650" cy="70033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1666" y="1039087"/>
            <a:ext cx="628650" cy="70033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7556" y="2581329"/>
            <a:ext cx="1442352" cy="1760737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713096" y="4335943"/>
            <a:ext cx="719763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____ strawberries.  </a:t>
            </a:r>
          </a:p>
          <a:p>
            <a:r>
              <a:rPr lang="en-GB" sz="2800" dirty="0"/>
              <a:t>There are ____ children.</a:t>
            </a:r>
          </a:p>
          <a:p>
            <a:r>
              <a:rPr lang="en-GB" sz="2800" dirty="0"/>
              <a:t>Each child will get ____ strawberries.</a:t>
            </a:r>
          </a:p>
          <a:p>
            <a:r>
              <a:rPr lang="en-GB" sz="2800" dirty="0"/>
              <a:t>There are ____ strawberries left over.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26622" y="1148786"/>
            <a:ext cx="1427798" cy="172232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3701" y="1099760"/>
            <a:ext cx="1557955" cy="17116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56788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4444E-6 L -0.1585 0.19908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34" y="9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-0.18507 0.40857 " pathEditMode="relative" rAng="0" ptsTypes="AA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53" y="2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44444E-6 L 0.00451 0.42963 " pathEditMode="relative" rAng="0" ptsTypes="AA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" y="21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44444E-6 L 0.21181 0.43542 " pathEditMode="relative" rAng="0" ptsTypes="AA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90" y="21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44444E-6 L 0.09843 0.18334 " pathEditMode="relative" rAng="0" ptsTypes="AA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3" y="9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44444E-6 L -0.3415 0.19237 " pathEditMode="relative" rAng="0" ptsTypes="AA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83" y="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6 L -0.10173 0.31921 " pathEditMode="relative" rAng="0" ptsTypes="AA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87" y="1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6 L 0.09775 0.32569 " pathEditMode="relative" rAng="0" ptsTypes="AA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78" y="1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7037E-6 L 0.28767 0.33472 " pathEditMode="relative" rAng="0" ptsTypes="AA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75" y="16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0.18715 0.10023 " pathEditMode="relative" rAng="0" ptsTypes="AA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58" y="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568" y="1941664"/>
            <a:ext cx="2014538" cy="77363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4340" y="1824772"/>
            <a:ext cx="2014538" cy="77363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912" y="2556334"/>
            <a:ext cx="1427798" cy="172232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533" y="2656384"/>
            <a:ext cx="1427798" cy="17223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594" y="3348645"/>
            <a:ext cx="2014538" cy="7736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680" y="3397596"/>
            <a:ext cx="2014538" cy="7736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530" y="3517545"/>
            <a:ext cx="2014538" cy="7736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4589" y="426985"/>
            <a:ext cx="628650" cy="7003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603" y="426985"/>
            <a:ext cx="628650" cy="7003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617" y="426985"/>
            <a:ext cx="628650" cy="7003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6631" y="426985"/>
            <a:ext cx="628650" cy="7003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0645" y="426985"/>
            <a:ext cx="628650" cy="7003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4659" y="426985"/>
            <a:ext cx="628650" cy="7003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1596" y="1039087"/>
            <a:ext cx="628650" cy="7003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610" y="1039087"/>
            <a:ext cx="628650" cy="70033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624" y="1039087"/>
            <a:ext cx="628650" cy="70033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638" y="1039087"/>
            <a:ext cx="628650" cy="7003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652" y="1039087"/>
            <a:ext cx="628650" cy="70033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1666" y="1039087"/>
            <a:ext cx="628650" cy="70033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7556" y="2581329"/>
            <a:ext cx="1442352" cy="1760737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713096" y="4335943"/>
            <a:ext cx="719763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____ strawberries.  </a:t>
            </a:r>
          </a:p>
          <a:p>
            <a:r>
              <a:rPr lang="en-GB" sz="2800" dirty="0"/>
              <a:t>There are ____ children.</a:t>
            </a:r>
          </a:p>
          <a:p>
            <a:r>
              <a:rPr lang="en-GB" sz="2800" dirty="0"/>
              <a:t>Each child will get ____ strawberries.</a:t>
            </a:r>
          </a:p>
          <a:p>
            <a:r>
              <a:rPr lang="en-GB" sz="2800" dirty="0"/>
              <a:t>There are ____ strawberries left over.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318796" y="4266548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377704" y="4727477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3630096" y="5166620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26622" y="1148786"/>
            <a:ext cx="1427798" cy="172232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3701" y="1099760"/>
            <a:ext cx="1557955" cy="1711654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2422991" y="5558213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39517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4444E-6 L -0.1585 0.19908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34" y="9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-0.18507 0.40857 " pathEditMode="relative" rAng="0" ptsTypes="AA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53" y="2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44444E-6 L 0.00451 0.42963 " pathEditMode="relative" rAng="0" ptsTypes="AA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" y="21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44444E-6 L 0.21181 0.43542 " pathEditMode="relative" rAng="0" ptsTypes="AA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90" y="21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44444E-6 L 0.09843 0.18334 " pathEditMode="relative" rAng="0" ptsTypes="AA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3" y="9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44444E-6 L -0.3415 0.19237 " pathEditMode="relative" rAng="0" ptsTypes="AA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83" y="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6 L -0.10173 0.31921 " pathEditMode="relative" rAng="0" ptsTypes="AA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87" y="1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6 L 0.09775 0.32569 " pathEditMode="relative" rAng="0" ptsTypes="AA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78" y="1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7037E-6 L 0.28767 0.33472 " pathEditMode="relative" rAng="0" ptsTypes="AA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75" y="16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0.18715 0.10023 " pathEditMode="relative" rAng="0" ptsTypes="AA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58" y="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4812" y="4767943"/>
            <a:ext cx="1642892" cy="115002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568" y="1941664"/>
            <a:ext cx="2014538" cy="77363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4340" y="1824772"/>
            <a:ext cx="2014538" cy="77363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912" y="2556334"/>
            <a:ext cx="1427798" cy="172232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533" y="2656384"/>
            <a:ext cx="1427798" cy="17223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594" y="3348645"/>
            <a:ext cx="2014538" cy="7736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680" y="3397596"/>
            <a:ext cx="2014538" cy="7736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530" y="3517545"/>
            <a:ext cx="2014538" cy="7736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583" y="1837984"/>
            <a:ext cx="628650" cy="7003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929" y="3209350"/>
            <a:ext cx="628650" cy="7003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617" y="3355090"/>
            <a:ext cx="628650" cy="7003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2373" y="3405504"/>
            <a:ext cx="628650" cy="7003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6585" y="1683183"/>
            <a:ext cx="628650" cy="7003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695" y="1752072"/>
            <a:ext cx="628650" cy="7003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519" y="1797393"/>
            <a:ext cx="628650" cy="7003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918" y="3221446"/>
            <a:ext cx="628650" cy="70033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039" y="3246406"/>
            <a:ext cx="628650" cy="70033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8309" y="3405504"/>
            <a:ext cx="628650" cy="7003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652" y="1039087"/>
            <a:ext cx="628650" cy="70033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1666" y="1039087"/>
            <a:ext cx="628650" cy="70033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7556" y="2581329"/>
            <a:ext cx="1442352" cy="176073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26622" y="1148786"/>
            <a:ext cx="1427798" cy="172232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3701" y="1099760"/>
            <a:ext cx="1557955" cy="1711654"/>
          </a:xfrm>
          <a:prstGeom prst="rect">
            <a:avLst/>
          </a:prstGeom>
        </p:spPr>
      </p:pic>
      <p:sp>
        <p:nvSpPr>
          <p:cNvPr id="38" name="Rounded Rectangular Callout 37"/>
          <p:cNvSpPr/>
          <p:nvPr/>
        </p:nvSpPr>
        <p:spPr>
          <a:xfrm>
            <a:off x="2602090" y="4677652"/>
            <a:ext cx="4243643" cy="1055608"/>
          </a:xfrm>
          <a:prstGeom prst="wedgeRoundRectCallout">
            <a:avLst>
              <a:gd name="adj1" fmla="val -58461"/>
              <a:gd name="adj2" fmla="val 7214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800" dirty="0"/>
              <a:t>Did someone mention left over strawberries?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3513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-0.41284 0.6270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42" y="31343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6 L -0.33107 0.6335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63" y="31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22380" y="403105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Whitney has 16 flowers. </a:t>
            </a:r>
          </a:p>
        </p:txBody>
      </p:sp>
      <p:sp>
        <p:nvSpPr>
          <p:cNvPr id="7" name="TextBox 15">
            <a:extLst>
              <a:ext uri="{FF2B5EF4-FFF2-40B4-BE49-F238E27FC236}">
                <a16:creationId xmlns:a16="http://schemas.microsoft.com/office/drawing/2014/main" id="{06548DF3-D61B-1F4C-9DCB-C7484CBF4DBE}"/>
              </a:ext>
            </a:extLst>
          </p:cNvPr>
          <p:cNvSpPr txBox="1"/>
          <p:nvPr/>
        </p:nvSpPr>
        <p:spPr>
          <a:xfrm>
            <a:off x="722379" y="2435786"/>
            <a:ext cx="7848055" cy="1554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She shares them equally between some vases.</a:t>
            </a:r>
          </a:p>
          <a:p>
            <a:r>
              <a:rPr lang="en-GB" sz="2800" dirty="0"/>
              <a:t>How many different ways could Whitney share her flowers to make equal groups?</a:t>
            </a:r>
          </a:p>
          <a:p>
            <a:endParaRPr lang="en-GB" sz="11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69814" y="743453"/>
            <a:ext cx="1130814" cy="12085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88183" y="593582"/>
            <a:ext cx="1130814" cy="12085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88624" y="877647"/>
            <a:ext cx="1130814" cy="12085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79264" y="785309"/>
            <a:ext cx="1130814" cy="12085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87905" y="612508"/>
            <a:ext cx="1130814" cy="12085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45493" y="753346"/>
            <a:ext cx="1130814" cy="1208592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1361990" y="1017233"/>
            <a:ext cx="3580172" cy="1427090"/>
            <a:chOff x="390486" y="1361002"/>
            <a:chExt cx="2435653" cy="970874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380" y="1382747"/>
              <a:ext cx="720716" cy="82222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0486" y="1404492"/>
              <a:ext cx="720716" cy="82222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9738" y="1361002"/>
              <a:ext cx="720716" cy="82222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5065" y="1487905"/>
              <a:ext cx="720716" cy="822226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6171" y="1509650"/>
              <a:ext cx="720716" cy="822226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5423" y="1466160"/>
              <a:ext cx="720716" cy="822226"/>
            </a:xfrm>
            <a:prstGeom prst="rect">
              <a:avLst/>
            </a:prstGeom>
          </p:spPr>
        </p:pic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175" y="1171799"/>
            <a:ext cx="1059382" cy="120859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8" y="780117"/>
            <a:ext cx="1059382" cy="120859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786" y="1077415"/>
            <a:ext cx="1059382" cy="120859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403" y="169876"/>
            <a:ext cx="1376227" cy="169714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36947" y="17961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63560" y="1662348"/>
            <a:ext cx="747045" cy="7470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69814" y="247064"/>
            <a:ext cx="1130814" cy="12085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88183" y="97193"/>
            <a:ext cx="1130814" cy="12085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88624" y="381258"/>
            <a:ext cx="1130814" cy="12085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79264" y="288920"/>
            <a:ext cx="1130814" cy="12085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87905" y="116119"/>
            <a:ext cx="1130814" cy="12085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45493" y="256957"/>
            <a:ext cx="1130814" cy="1208592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1361990" y="520844"/>
            <a:ext cx="3580172" cy="1427090"/>
            <a:chOff x="390486" y="1361002"/>
            <a:chExt cx="2435653" cy="970874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380" y="1382747"/>
              <a:ext cx="720716" cy="82222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0486" y="1404492"/>
              <a:ext cx="720716" cy="82222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9738" y="1361002"/>
              <a:ext cx="720716" cy="82222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5065" y="1487905"/>
              <a:ext cx="720716" cy="822226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6171" y="1509650"/>
              <a:ext cx="720716" cy="822226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5423" y="1466160"/>
              <a:ext cx="720716" cy="822226"/>
            </a:xfrm>
            <a:prstGeom prst="rect">
              <a:avLst/>
            </a:prstGeom>
          </p:spPr>
        </p:pic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175" y="675410"/>
            <a:ext cx="1059382" cy="120859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8" y="283728"/>
            <a:ext cx="1059382" cy="120859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786" y="581026"/>
            <a:ext cx="1059382" cy="120859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403" y="169876"/>
            <a:ext cx="1376227" cy="1697140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1635284" y="379180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2178134" y="379180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2720984" y="379180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3263834" y="379180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4251321" y="3914709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4794171" y="3914709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5337021" y="3914709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5879873" y="3914709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1637635" y="434578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2180485" y="434578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2723335" y="434578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3266185" y="434578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4253672" y="446869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4796522" y="446869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5339372" y="446869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5882224" y="446869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574997" y="3335214"/>
            <a:ext cx="2088000" cy="208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4228056" y="3350464"/>
            <a:ext cx="2088000" cy="208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69813" y="5497929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2</a:t>
            </a:r>
            <a:r>
              <a:rPr lang="en-GB" sz="2800" dirty="0"/>
              <a:t> vases with </a:t>
            </a:r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8 </a:t>
            </a:r>
            <a:r>
              <a:rPr lang="en-GB" sz="2800" dirty="0"/>
              <a:t>flowers in each vase.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67696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0.04201 0.21319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1" y="10648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0.28455 0.20162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19" y="10069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-0.00729 0.2074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5" y="10370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0.2349 0.19467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36" y="9722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33333E-6 L -0.22447 0.27801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33" y="13889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33333E-6 L 0.00746 0.28356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5" y="14167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33333E-6 L -0.27066 0.27986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42" y="13981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33333E-6 L -0.05052 0.27037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5" y="13519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0.15452 0.18033 " pathEditMode="relative" rAng="0" ptsTypes="AA">
                                      <p:cBhvr>
                                        <p:cTn id="1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26" y="9005"/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0.39392 0.18033 " pathEditMode="relative" rAng="0" ptsTypes="AA">
                                      <p:cBhvr>
                                        <p:cTn id="13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88" y="9005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-0.07691 0.27894 " pathEditMode="relative" rAng="0" ptsTypes="AA">
                                      <p:cBhvr>
                                        <p:cTn id="13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54" y="13935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0.15451 0.27894 " pathEditMode="relative" rAng="0" ptsTypes="AA">
                                      <p:cBhvr>
                                        <p:cTn id="13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26" y="13935"/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-0.14496 0.30579 " pathEditMode="relative" rAng="0" ptsTypes="AA">
                                      <p:cBhvr>
                                        <p:cTn id="13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57" y="15278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0.14236 0.27338 " pathEditMode="relative" rAng="0" ptsTypes="AA">
                                      <p:cBhvr>
                                        <p:cTn id="14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18" y="13657"/>
                                    </p:animMotion>
                                  </p:childTnLst>
                                </p:cTn>
                              </p:par>
                              <p:par>
                                <p:cTn id="14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-0.20173 0.26111 " pathEditMode="relative" rAng="0" ptsTypes="AA">
                                      <p:cBhvr>
                                        <p:cTn id="14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87" y="13056"/>
                                    </p:animMotion>
                                  </p:childTnLst>
                                </p:cTn>
                              </p:par>
                              <p:par>
                                <p:cTn id="14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-0.02361 0.32477 " pathEditMode="relative" rAng="0" ptsTypes="AA">
                                      <p:cBhvr>
                                        <p:cTn id="14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1" y="16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18" grpId="0" animBg="1"/>
      <p:bldP spid="45" grpId="0" animBg="1"/>
      <p:bldP spid="4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69814" y="247064"/>
            <a:ext cx="1130814" cy="12085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88183" y="97193"/>
            <a:ext cx="1130814" cy="12085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88624" y="381258"/>
            <a:ext cx="1130814" cy="12085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79264" y="288920"/>
            <a:ext cx="1130814" cy="12085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87905" y="116119"/>
            <a:ext cx="1130814" cy="12085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45493" y="256957"/>
            <a:ext cx="1130814" cy="1208592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1361990" y="520844"/>
            <a:ext cx="3580172" cy="1427090"/>
            <a:chOff x="390486" y="1361002"/>
            <a:chExt cx="2435653" cy="970874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380" y="1382747"/>
              <a:ext cx="720716" cy="82222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0486" y="1404492"/>
              <a:ext cx="720716" cy="82222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9738" y="1361002"/>
              <a:ext cx="720716" cy="82222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5065" y="1487905"/>
              <a:ext cx="720716" cy="822226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6171" y="1509650"/>
              <a:ext cx="720716" cy="822226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5423" y="1466160"/>
              <a:ext cx="720716" cy="822226"/>
            </a:xfrm>
            <a:prstGeom prst="rect">
              <a:avLst/>
            </a:prstGeom>
          </p:spPr>
        </p:pic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175" y="675410"/>
            <a:ext cx="1059382" cy="120859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8" y="283728"/>
            <a:ext cx="1059382" cy="120859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786" y="581026"/>
            <a:ext cx="1059382" cy="120859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403" y="169876"/>
            <a:ext cx="1376227" cy="1697140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15806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212345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26663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320915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37520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429485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4837705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5380557" y="208567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15829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212580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26686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321150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37543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429720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4840056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5382908" y="2639655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943905" y="3283576"/>
            <a:ext cx="2088000" cy="208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3436792" y="3327479"/>
            <a:ext cx="2088000" cy="208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69813" y="5497929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/>
              <a:t>16 didn’t share into 3 equal groups.</a:t>
            </a:r>
            <a:r>
              <a:rPr lang="en-GB" sz="2800" dirty="0"/>
              <a:t> </a:t>
            </a:r>
          </a:p>
        </p:txBody>
      </p:sp>
      <p:sp>
        <p:nvSpPr>
          <p:cNvPr id="47" name="Oval 46"/>
          <p:cNvSpPr/>
          <p:nvPr/>
        </p:nvSpPr>
        <p:spPr>
          <a:xfrm>
            <a:off x="5814908" y="3371020"/>
            <a:ext cx="2088000" cy="208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63461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-0.03577 0.2087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8" y="1044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0.17552 0.23078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67" y="11528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0.39323 0.23078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53" y="11528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-0.12448 0.20879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33" y="10440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33333E-6 L 0.08125 0.19977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62" y="9977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33333E-6 L 0.30243 0.2326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22" y="11620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33333E-6 L -0.40364 0.30254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91" y="1511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33333E-6 L 0.11944 0.37407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72" y="18704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0.49323 0.23079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653" y="11528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0.02343 0.19931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63" y="9954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0.16719 0.21158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51" y="10579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0.4085 0.23681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17" y="11829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-0.26128 0.29468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73" y="1472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-0.05417 0.29329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08" y="14653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-0.02396 0.27153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8" y="13565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-0.34757 0.2801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78" y="14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18" grpId="0" animBg="1"/>
      <p:bldP spid="18" grpId="1" animBg="1"/>
      <p:bldP spid="45" grpId="0" animBg="1"/>
      <p:bldP spid="45" grpId="1" animBg="1"/>
      <p:bldP spid="46" grpId="0"/>
      <p:bldP spid="47" grpId="0" animBg="1"/>
      <p:bldP spid="47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69814" y="247064"/>
            <a:ext cx="1130814" cy="12085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88183" y="97193"/>
            <a:ext cx="1130814" cy="12085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88624" y="381258"/>
            <a:ext cx="1130814" cy="12085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79264" y="288920"/>
            <a:ext cx="1130814" cy="12085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87905" y="116119"/>
            <a:ext cx="1130814" cy="12085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45493" y="256957"/>
            <a:ext cx="1130814" cy="1208592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1361990" y="520844"/>
            <a:ext cx="3580172" cy="1427090"/>
            <a:chOff x="390486" y="1361002"/>
            <a:chExt cx="2435653" cy="970874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380" y="1382747"/>
              <a:ext cx="720716" cy="82222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0486" y="1404492"/>
              <a:ext cx="720716" cy="82222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9738" y="1361002"/>
              <a:ext cx="720716" cy="82222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5065" y="1487905"/>
              <a:ext cx="720716" cy="822226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6171" y="1509650"/>
              <a:ext cx="720716" cy="822226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5423" y="1466160"/>
              <a:ext cx="720716" cy="822226"/>
            </a:xfrm>
            <a:prstGeom prst="rect">
              <a:avLst/>
            </a:prstGeom>
          </p:spPr>
        </p:pic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175" y="675410"/>
            <a:ext cx="1059382" cy="120859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8" y="283728"/>
            <a:ext cx="1059382" cy="120859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786" y="581026"/>
            <a:ext cx="1059382" cy="120859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403" y="169876"/>
            <a:ext cx="1376227" cy="1697140"/>
          </a:xfrm>
          <a:prstGeom prst="rect">
            <a:avLst/>
          </a:prstGeom>
        </p:spPr>
      </p:pic>
      <p:sp>
        <p:nvSpPr>
          <p:cNvPr id="48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1018134" y="2585117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2</a:t>
            </a:r>
            <a:r>
              <a:rPr lang="en-GB" sz="2800" dirty="0"/>
              <a:t> vases with </a:t>
            </a:r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8 </a:t>
            </a:r>
            <a:r>
              <a:rPr lang="en-GB" sz="2800" dirty="0"/>
              <a:t>flowers in each vase. </a:t>
            </a:r>
          </a:p>
        </p:txBody>
      </p:sp>
      <p:sp>
        <p:nvSpPr>
          <p:cNvPr id="49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1018134" y="3204882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4</a:t>
            </a:r>
            <a:r>
              <a:rPr lang="en-GB" sz="2800" dirty="0"/>
              <a:t> vases with </a:t>
            </a:r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4 </a:t>
            </a:r>
            <a:r>
              <a:rPr lang="en-GB" sz="2800" dirty="0"/>
              <a:t>flowers in each vase. </a:t>
            </a:r>
          </a:p>
        </p:txBody>
      </p:sp>
      <p:sp>
        <p:nvSpPr>
          <p:cNvPr id="50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1018134" y="4444412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16</a:t>
            </a:r>
            <a:r>
              <a:rPr lang="en-GB" sz="2800" dirty="0"/>
              <a:t> vases with </a:t>
            </a:r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1 </a:t>
            </a:r>
            <a:r>
              <a:rPr lang="en-GB" sz="2800" dirty="0"/>
              <a:t>flower in each vase. </a:t>
            </a:r>
          </a:p>
        </p:txBody>
      </p:sp>
      <p:sp>
        <p:nvSpPr>
          <p:cNvPr id="52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1018134" y="3824647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8</a:t>
            </a:r>
            <a:r>
              <a:rPr lang="en-GB" sz="2800" dirty="0"/>
              <a:t> vases with </a:t>
            </a:r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2 </a:t>
            </a:r>
            <a:r>
              <a:rPr lang="en-GB" sz="2800" dirty="0"/>
              <a:t>flowers in each vase.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35679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/>
      <p:bldP spid="50" grpId="0"/>
      <p:bldP spid="5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69814" y="247064"/>
            <a:ext cx="1130814" cy="12085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88183" y="97193"/>
            <a:ext cx="1130814" cy="12085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88624" y="381258"/>
            <a:ext cx="1130814" cy="12085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79264" y="288920"/>
            <a:ext cx="1130814" cy="12085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87905" y="116119"/>
            <a:ext cx="1130814" cy="12085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45493" y="256957"/>
            <a:ext cx="1130814" cy="1208592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1361990" y="520844"/>
            <a:ext cx="3580172" cy="1427090"/>
            <a:chOff x="390486" y="1361002"/>
            <a:chExt cx="2435653" cy="970874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380" y="1382747"/>
              <a:ext cx="720716" cy="82222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0486" y="1404492"/>
              <a:ext cx="720716" cy="82222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9738" y="1361002"/>
              <a:ext cx="720716" cy="82222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5065" y="1487905"/>
              <a:ext cx="720716" cy="822226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6171" y="1509650"/>
              <a:ext cx="720716" cy="822226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5423" y="1466160"/>
              <a:ext cx="720716" cy="822226"/>
            </a:xfrm>
            <a:prstGeom prst="rect">
              <a:avLst/>
            </a:prstGeom>
          </p:spPr>
        </p:pic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175" y="675410"/>
            <a:ext cx="1059382" cy="120859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8" y="283728"/>
            <a:ext cx="1059382" cy="120859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786" y="581026"/>
            <a:ext cx="1059382" cy="120859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403" y="169876"/>
            <a:ext cx="1376227" cy="169714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61185" y="2096700"/>
            <a:ext cx="5847837" cy="336886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D052480E-38B4-4D1D-9971-26756D67D987}"/>
              </a:ext>
            </a:extLst>
          </p:cNvPr>
          <p:cNvSpPr/>
          <p:nvPr/>
        </p:nvSpPr>
        <p:spPr>
          <a:xfrm>
            <a:off x="3022978" y="2201854"/>
            <a:ext cx="688910" cy="321387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31A7990-5973-4853-825D-C800463DC39A}"/>
              </a:ext>
            </a:extLst>
          </p:cNvPr>
          <p:cNvSpPr/>
          <p:nvPr/>
        </p:nvSpPr>
        <p:spPr>
          <a:xfrm>
            <a:off x="5206138" y="2174195"/>
            <a:ext cx="688910" cy="321387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Left Bracket 32">
            <a:extLst>
              <a:ext uri="{FF2B5EF4-FFF2-40B4-BE49-F238E27FC236}">
                <a16:creationId xmlns:a16="http://schemas.microsoft.com/office/drawing/2014/main" id="{20B6C640-5F4B-4F51-B5A6-4285DF5F9ACC}"/>
              </a:ext>
            </a:extLst>
          </p:cNvPr>
          <p:cNvSpPr/>
          <p:nvPr/>
        </p:nvSpPr>
        <p:spPr>
          <a:xfrm>
            <a:off x="3022978" y="2393453"/>
            <a:ext cx="508719" cy="1305464"/>
          </a:xfrm>
          <a:prstGeom prst="leftBracket">
            <a:avLst>
              <a:gd name="adj" fmla="val 128309"/>
            </a:avLst>
          </a:prstGeom>
          <a:ln w="57150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Left Bracket 33">
            <a:extLst>
              <a:ext uri="{FF2B5EF4-FFF2-40B4-BE49-F238E27FC236}">
                <a16:creationId xmlns:a16="http://schemas.microsoft.com/office/drawing/2014/main" id="{AC63BEF0-E472-4F65-9689-3AB22CFA1AE6}"/>
              </a:ext>
            </a:extLst>
          </p:cNvPr>
          <p:cNvSpPr/>
          <p:nvPr/>
        </p:nvSpPr>
        <p:spPr>
          <a:xfrm>
            <a:off x="3022978" y="3871128"/>
            <a:ext cx="508719" cy="1305464"/>
          </a:xfrm>
          <a:prstGeom prst="leftBracket">
            <a:avLst>
              <a:gd name="adj" fmla="val 128309"/>
            </a:avLst>
          </a:prstGeom>
          <a:ln w="57150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Left Bracket 34">
            <a:extLst>
              <a:ext uri="{FF2B5EF4-FFF2-40B4-BE49-F238E27FC236}">
                <a16:creationId xmlns:a16="http://schemas.microsoft.com/office/drawing/2014/main" id="{AD377D01-D28B-4779-B7E5-BC7E6AF2D805}"/>
              </a:ext>
            </a:extLst>
          </p:cNvPr>
          <p:cNvSpPr/>
          <p:nvPr/>
        </p:nvSpPr>
        <p:spPr>
          <a:xfrm flipH="1">
            <a:off x="5342962" y="2393453"/>
            <a:ext cx="508719" cy="1305464"/>
          </a:xfrm>
          <a:prstGeom prst="leftBracket">
            <a:avLst>
              <a:gd name="adj" fmla="val 128309"/>
            </a:avLst>
          </a:prstGeom>
          <a:ln w="57150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Left Bracket 35">
            <a:extLst>
              <a:ext uri="{FF2B5EF4-FFF2-40B4-BE49-F238E27FC236}">
                <a16:creationId xmlns:a16="http://schemas.microsoft.com/office/drawing/2014/main" id="{B9A7226C-547D-41E7-867F-A53FAD448895}"/>
              </a:ext>
            </a:extLst>
          </p:cNvPr>
          <p:cNvSpPr/>
          <p:nvPr/>
        </p:nvSpPr>
        <p:spPr>
          <a:xfrm flipH="1">
            <a:off x="5342962" y="3909871"/>
            <a:ext cx="508719" cy="1305464"/>
          </a:xfrm>
          <a:prstGeom prst="leftBracket">
            <a:avLst>
              <a:gd name="adj" fmla="val 128309"/>
            </a:avLst>
          </a:prstGeom>
          <a:ln w="57150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99770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69813" y="519446"/>
            <a:ext cx="78480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/>
              <a:t>How can we represent this as a written calculation?</a:t>
            </a:r>
            <a:r>
              <a:rPr lang="en-GB" sz="2800" dirty="0"/>
              <a:t>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0162" y="1642383"/>
            <a:ext cx="3286125" cy="21431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037" y="1599895"/>
            <a:ext cx="3286125" cy="214312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004455" y="3778196"/>
                <a:ext cx="1245705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6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</m:t>
                      </m:r>
                    </m:oMath>
                  </m:oMathPara>
                </a14:m>
                <a:endParaRPr lang="en-GB" sz="66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4455" y="3778196"/>
                <a:ext cx="1245705" cy="110799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465782" y="3810683"/>
                <a:ext cx="1245705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6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66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5782" y="3810683"/>
                <a:ext cx="1245705" cy="110799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2494351" y="3794590"/>
            <a:ext cx="124570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/>
              <a:t>8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070408" y="3803371"/>
            <a:ext cx="124570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/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626496" y="3837078"/>
            <a:ext cx="124570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/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84808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" grpId="0"/>
      <p:bldP spid="8" grpId="0"/>
      <p:bldP spid="9" grpId="0"/>
      <p:bldP spid="9" grpId="1"/>
      <p:bldP spid="10" grpId="0"/>
      <p:bldP spid="10" grpId="1"/>
      <p:bldP spid="11" grpId="0"/>
      <p:bldP spid="11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69813" y="519446"/>
            <a:ext cx="78480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/>
              <a:t>How can we represent this as a written calculation?</a:t>
            </a:r>
            <a:r>
              <a:rPr lang="en-GB" sz="2800" dirty="0"/>
              <a:t>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3840" y="1781334"/>
            <a:ext cx="2137575" cy="139407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9370" y="1858964"/>
            <a:ext cx="2137575" cy="1394071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2333337" y="4745329"/>
            <a:ext cx="4675672" cy="1166878"/>
            <a:chOff x="2333337" y="4745329"/>
            <a:chExt cx="4675672" cy="116687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" name="TextBox 3"/>
                <p:cNvSpPr txBox="1"/>
                <p:nvPr/>
              </p:nvSpPr>
              <p:spPr>
                <a:xfrm>
                  <a:off x="3141263" y="4745329"/>
                  <a:ext cx="1245705" cy="110799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660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÷</m:t>
                        </m:r>
                      </m:oMath>
                    </m:oMathPara>
                  </a14:m>
                  <a:endParaRPr lang="en-GB" sz="6600" dirty="0"/>
                </a:p>
              </p:txBody>
            </p:sp>
          </mc:Choice>
          <mc:Fallback xmlns="">
            <p:sp>
              <p:nvSpPr>
                <p:cNvPr id="4" name="TextBox 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41263" y="4745329"/>
                  <a:ext cx="1245705" cy="1107996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Box 7"/>
                <p:cNvSpPr txBox="1"/>
                <p:nvPr/>
              </p:nvSpPr>
              <p:spPr>
                <a:xfrm>
                  <a:off x="4602590" y="4777816"/>
                  <a:ext cx="1245705" cy="110799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6600" b="0" i="1" smtClean="0"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GB" sz="6600" dirty="0"/>
                </a:p>
              </p:txBody>
            </p:sp>
          </mc:Choice>
          <mc:Fallback xmlns="">
            <p:sp>
              <p:nvSpPr>
                <p:cNvPr id="8" name="TextBox 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602590" y="4777816"/>
                  <a:ext cx="1245705" cy="1107996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" name="TextBox 8"/>
            <p:cNvSpPr txBox="1"/>
            <p:nvPr/>
          </p:nvSpPr>
          <p:spPr>
            <a:xfrm>
              <a:off x="2333337" y="4761723"/>
              <a:ext cx="1245705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600" dirty="0"/>
                <a:t>20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207216" y="4770504"/>
              <a:ext cx="1245705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600" dirty="0"/>
                <a:t>5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763304" y="4804211"/>
              <a:ext cx="1245705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600" dirty="0"/>
                <a:t>4</a:t>
              </a:r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0859" y="3077237"/>
            <a:ext cx="2137575" cy="139407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250" y="2993965"/>
            <a:ext cx="2137575" cy="139407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0720" y="3025612"/>
            <a:ext cx="2137575" cy="13940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22196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69813" y="534043"/>
            <a:ext cx="784805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Which division calculation matches the problem below?</a:t>
            </a:r>
          </a:p>
          <a:p>
            <a:r>
              <a:rPr lang="en-GB" sz="2800" dirty="0"/>
              <a:t> </a:t>
            </a:r>
          </a:p>
        </p:txBody>
      </p:sp>
      <p:sp>
        <p:nvSpPr>
          <p:cNvPr id="47" name="TextBox 38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35439" y="2465655"/>
            <a:ext cx="784805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Dora has 6 plates. </a:t>
            </a:r>
          </a:p>
          <a:p>
            <a:r>
              <a:rPr lang="en-GB" sz="2800" dirty="0"/>
              <a:t>She shares 18 cookies equally onto the plates.</a:t>
            </a:r>
          </a:p>
          <a:p>
            <a:endParaRPr lang="en-GB" sz="2800" dirty="0"/>
          </a:p>
          <a:p>
            <a:r>
              <a:rPr lang="en-GB" sz="2800" dirty="0"/>
              <a:t>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961238" y="4111488"/>
            <a:ext cx="3121857" cy="804167"/>
            <a:chOff x="860842" y="4111488"/>
            <a:chExt cx="3121857" cy="80416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TextBox 48"/>
                <p:cNvSpPr txBox="1"/>
                <p:nvPr/>
              </p:nvSpPr>
              <p:spPr>
                <a:xfrm>
                  <a:off x="928120" y="4121039"/>
                  <a:ext cx="1245705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440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÷</m:t>
                        </m:r>
                      </m:oMath>
                    </m:oMathPara>
                  </a14:m>
                  <a:endParaRPr lang="en-GB" sz="4400" dirty="0"/>
                </a:p>
              </p:txBody>
            </p:sp>
          </mc:Choice>
          <mc:Fallback xmlns="">
            <p:sp>
              <p:nvSpPr>
                <p:cNvPr id="49" name="TextBox 4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28120" y="4121039"/>
                  <a:ext cx="1245705" cy="769441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0" name="TextBox 49"/>
                <p:cNvSpPr txBox="1"/>
                <p:nvPr/>
              </p:nvSpPr>
              <p:spPr>
                <a:xfrm>
                  <a:off x="2101580" y="4111488"/>
                  <a:ext cx="1245705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GB" sz="4400" dirty="0"/>
                </a:p>
              </p:txBody>
            </p:sp>
          </mc:Choice>
          <mc:Fallback xmlns="">
            <p:sp>
              <p:nvSpPr>
                <p:cNvPr id="50" name="TextBox 4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101580" y="4111488"/>
                  <a:ext cx="1245705" cy="769441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1" name="TextBox 50"/>
            <p:cNvSpPr txBox="1"/>
            <p:nvPr/>
          </p:nvSpPr>
          <p:spPr>
            <a:xfrm>
              <a:off x="860842" y="4137433"/>
              <a:ext cx="124570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/>
                <a:t>6</a:t>
              </a: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1715513" y="4146214"/>
              <a:ext cx="124570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/>
                <a:t>18</a:t>
              </a:r>
            </a:p>
          </p:txBody>
        </p:sp>
        <p:sp>
          <p:nvSpPr>
            <p:cNvPr id="3" name="Rectangle 2"/>
            <p:cNvSpPr/>
            <p:nvPr/>
          </p:nvSpPr>
          <p:spPr>
            <a:xfrm>
              <a:off x="3021457" y="4238978"/>
              <a:ext cx="961242" cy="61619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4601837" y="4094124"/>
            <a:ext cx="3239425" cy="804167"/>
            <a:chOff x="2829725" y="4735778"/>
            <a:chExt cx="3239425" cy="80416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5" name="TextBox 54"/>
                <p:cNvSpPr txBox="1"/>
                <p:nvPr/>
              </p:nvSpPr>
              <p:spPr>
                <a:xfrm>
                  <a:off x="3197452" y="4745329"/>
                  <a:ext cx="1245705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440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÷</m:t>
                        </m:r>
                      </m:oMath>
                    </m:oMathPara>
                  </a14:m>
                  <a:endParaRPr lang="en-GB" sz="4400" dirty="0"/>
                </a:p>
              </p:txBody>
            </p:sp>
          </mc:Choice>
          <mc:Fallback xmlns="">
            <p:sp>
              <p:nvSpPr>
                <p:cNvPr id="55" name="TextBox 5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97452" y="4745329"/>
                  <a:ext cx="1245705" cy="769441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6" name="TextBox 55"/>
                <p:cNvSpPr txBox="1"/>
                <p:nvPr/>
              </p:nvSpPr>
              <p:spPr>
                <a:xfrm>
                  <a:off x="4188031" y="4735778"/>
                  <a:ext cx="1245705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GB" sz="4400" dirty="0"/>
                </a:p>
              </p:txBody>
            </p:sp>
          </mc:Choice>
          <mc:Fallback xmlns="">
            <p:sp>
              <p:nvSpPr>
                <p:cNvPr id="56" name="TextBox 5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188031" y="4735778"/>
                  <a:ext cx="1245705" cy="769441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7" name="TextBox 56"/>
            <p:cNvSpPr txBox="1"/>
            <p:nvPr/>
          </p:nvSpPr>
          <p:spPr>
            <a:xfrm>
              <a:off x="2829725" y="4761723"/>
              <a:ext cx="124570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/>
                <a:t>18</a:t>
              </a: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4063224" y="4770504"/>
              <a:ext cx="124570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/>
                <a:t>6</a:t>
              </a: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5107908" y="4863268"/>
              <a:ext cx="961242" cy="61619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60" name="Picture 5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77557" y="1465733"/>
            <a:ext cx="1411075" cy="1702149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4601837" y="3841611"/>
            <a:ext cx="3405694" cy="1293223"/>
          </a:xfrm>
          <a:prstGeom prst="round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1" name="Picture 6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4329" y="2530517"/>
            <a:ext cx="819077" cy="314546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4328" y="2465655"/>
            <a:ext cx="819077" cy="31454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025" y="2383644"/>
            <a:ext cx="819077" cy="31454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024" y="2303607"/>
            <a:ext cx="819077" cy="314546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175" y="2212096"/>
            <a:ext cx="819077" cy="31454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022" y="2146334"/>
            <a:ext cx="819077" cy="31454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89169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/>
          <p:cNvSpPr txBox="1"/>
          <p:nvPr/>
        </p:nvSpPr>
        <p:spPr>
          <a:xfrm>
            <a:off x="3251238" y="3437594"/>
            <a:ext cx="38796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5">
                    <a:lumMod val="75000"/>
                  </a:schemeClr>
                </a:solidFill>
              </a:rPr>
              <a:t>12</a:t>
            </a:r>
            <a:r>
              <a:rPr lang="en-GB" sz="4400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135570" y="586601"/>
                <a:ext cx="3879671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4400" dirty="0"/>
                      <m:t>60</m:t>
                    </m:r>
                    <m:r>
                      <a:rPr lang="en-GB" sz="4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400" dirty="0"/>
                  <a:t> 3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400" dirty="0"/>
                  <a:t> 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5570" y="586601"/>
                <a:ext cx="3879671" cy="769441"/>
              </a:xfrm>
              <a:prstGeom prst="rect">
                <a:avLst/>
              </a:prstGeom>
              <a:blipFill>
                <a:blip r:embed="rId5"/>
                <a:stretch>
                  <a:fillRect t="-15873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3251239" y="581190"/>
            <a:ext cx="38796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5">
                    <a:lumMod val="75000"/>
                  </a:schemeClr>
                </a:solidFill>
              </a:rPr>
              <a:t>20</a:t>
            </a:r>
            <a:r>
              <a:rPr lang="en-GB" sz="4400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064618" y="3437594"/>
                <a:ext cx="3879671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4400" dirty="0"/>
                      <m:t>60</m:t>
                    </m:r>
                    <m:r>
                      <a:rPr lang="en-GB" sz="4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400" dirty="0"/>
                  <a:t> 5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400" dirty="0"/>
                  <a:t> 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4618" y="3437594"/>
                <a:ext cx="3879671" cy="769441"/>
              </a:xfrm>
              <a:prstGeom prst="rect">
                <a:avLst/>
              </a:prstGeom>
              <a:blipFill>
                <a:blip r:embed="rId6"/>
                <a:stretch>
                  <a:fillRect t="-16667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4697504" y="383525"/>
            <a:ext cx="493571" cy="139187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746309" y="4247958"/>
            <a:ext cx="282194" cy="324000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0750906"/>
              </p:ext>
            </p:extLst>
          </p:nvPr>
        </p:nvGraphicFramePr>
        <p:xfrm>
          <a:off x="1382268" y="1787965"/>
          <a:ext cx="6096000" cy="13723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27787246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19554962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061911669"/>
                    </a:ext>
                  </a:extLst>
                </a:gridCol>
              </a:tblGrid>
              <a:tr h="137232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3370648"/>
                  </a:ext>
                </a:extLst>
              </a:tr>
            </a:tbl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028179" y="383525"/>
            <a:ext cx="493571" cy="139187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358854" y="383525"/>
            <a:ext cx="493571" cy="139187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689529" y="383525"/>
            <a:ext cx="493571" cy="139187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6020204" y="383525"/>
            <a:ext cx="493571" cy="139187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6350878" y="383525"/>
            <a:ext cx="493571" cy="139187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4697504" y="3234671"/>
            <a:ext cx="493571" cy="139187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028179" y="3234671"/>
            <a:ext cx="493571" cy="139187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358854" y="3234671"/>
            <a:ext cx="493571" cy="139187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689529" y="3234671"/>
            <a:ext cx="493571" cy="139187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6020204" y="3234671"/>
            <a:ext cx="493571" cy="1391872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6350878" y="3234671"/>
            <a:ext cx="493571" cy="1391872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0910295"/>
              </p:ext>
            </p:extLst>
          </p:nvPr>
        </p:nvGraphicFramePr>
        <p:xfrm>
          <a:off x="1382268" y="4617789"/>
          <a:ext cx="6096000" cy="137873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1622726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104946048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456456937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026102978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679844693"/>
                    </a:ext>
                  </a:extLst>
                </a:gridCol>
              </a:tblGrid>
              <a:tr h="137873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8899820"/>
                  </a:ext>
                </a:extLst>
              </a:tr>
            </a:tbl>
          </a:graphicData>
        </a:graphic>
      </p:graphicFrame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935886" y="4247958"/>
            <a:ext cx="282194" cy="32400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746309" y="4050704"/>
            <a:ext cx="282194" cy="32400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935886" y="4050704"/>
            <a:ext cx="282194" cy="32400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746309" y="3853451"/>
            <a:ext cx="282194" cy="32400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935886" y="3853451"/>
            <a:ext cx="282194" cy="32400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746309" y="3656198"/>
            <a:ext cx="282194" cy="3240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935886" y="3656198"/>
            <a:ext cx="282194" cy="32400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746309" y="3458945"/>
            <a:ext cx="282194" cy="32400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935886" y="3458945"/>
            <a:ext cx="282194" cy="324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64962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59259E-6 L -0.35209 0.20254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604" y="10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59259E-6 L -0.15816 0.19444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17" y="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L 0.01215 0.19699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8" y="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59259E-6 L -0.39774 0.20833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896" y="1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59259E-6 L -0.20955 0.19444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86" y="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59259E-6 L -0.03941 0.19444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9" y="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85185E-6 L -0.35209 0.20254 " pathEditMode="relative" rAng="0" ptsTypes="AA">
                                      <p:cBhvr>
                                        <p:cTn id="1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604" y="10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85185E-6 L -0.25955 0.1912 " pathEditMode="relative" rAng="0" ptsTypes="AA">
                                      <p:cBhvr>
                                        <p:cTn id="1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86" y="9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85185E-6 L -0.15729 0.1912 " pathEditMode="relative" rAng="0" ptsTypes="AA">
                                      <p:cBhvr>
                                        <p:cTn id="1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65" y="9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85185E-6 L -0.04757 0.19444 " pathEditMode="relative" rAng="0" ptsTypes="AA">
                                      <p:cBhvr>
                                        <p:cTn id="1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8" y="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85185E-6 L 0.04063 0.19838 " pathEditMode="relative" rAng="0" ptsTypes="AA">
                                      <p:cBhvr>
                                        <p:cTn id="1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31" y="9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44444E-6 L 0.00538 0.08773 " pathEditMode="relative" rAng="0" ptsTypes="AA">
                                      <p:cBhvr>
                                        <p:cTn id="20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4375"/>
                                    </p:animMotion>
                                  </p:childTnLst>
                                </p:cTn>
                              </p:par>
                              <p:par>
                                <p:cTn id="20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44444E-6 L -0.00712 0.14976 " pathEditMode="relative" rAng="0" ptsTypes="AA">
                                      <p:cBhvr>
                                        <p:cTn id="2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5" y="7477"/>
                                    </p:animMotion>
                                  </p:childTnLst>
                                </p:cTn>
                              </p:par>
                              <p:par>
                                <p:cTn id="20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85185E-6 L -0.11077 0.18195 " pathEditMode="relative" rAng="0" ptsTypes="AA">
                                      <p:cBhvr>
                                        <p:cTn id="2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38" y="9097"/>
                                    </p:animMotion>
                                  </p:childTnLst>
                                </p:cTn>
                              </p:par>
                              <p:par>
                                <p:cTn id="2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85185E-6 L -0.11563 0.12454 " pathEditMode="relative" rAng="0" ptsTypes="AA">
                                      <p:cBhvr>
                                        <p:cTn id="21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81" y="6227"/>
                                    </p:animMotion>
                                  </p:childTnLst>
                                </p:cTn>
                              </p:par>
                              <p:par>
                                <p:cTn id="2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33333E-6 L -0.25747 0.21088 " pathEditMode="relative" rAng="0" ptsTypes="AA">
                                      <p:cBhvr>
                                        <p:cTn id="21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82" y="10532"/>
                                    </p:animMotion>
                                  </p:childTnLst>
                                </p:cTn>
                              </p:par>
                              <p:par>
                                <p:cTn id="2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33333E-6 L -0.27396 0.15347 " pathEditMode="relative" rAng="0" ptsTypes="AA">
                                      <p:cBhvr>
                                        <p:cTn id="21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98" y="7662"/>
                                    </p:animMotion>
                                  </p:childTnLst>
                                </p:cTn>
                              </p:par>
                              <p:par>
                                <p:cTn id="2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96296E-6 L -0.39757 0.23611 " pathEditMode="relative" rAng="0" ptsTypes="AA">
                                      <p:cBhvr>
                                        <p:cTn id="21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878" y="11806"/>
                                    </p:animMotion>
                                  </p:childTnLst>
                                </p:cTn>
                              </p:par>
                              <p:par>
                                <p:cTn id="2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96296E-6 L -0.40261 0.18218 " pathEditMode="relative" rAng="0" ptsTypes="AA">
                                      <p:cBhvr>
                                        <p:cTn id="21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39" y="9097"/>
                                    </p:animMotion>
                                  </p:childTnLst>
                                </p:cTn>
                              </p:par>
                              <p:par>
                                <p:cTn id="2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-0.51372 0.26829 " pathEditMode="relative" rAng="0" ptsTypes="AA">
                                      <p:cBhvr>
                                        <p:cTn id="22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94" y="13403"/>
                                    </p:animMotion>
                                  </p:childTnLst>
                                </p:cTn>
                              </p:par>
                              <p:par>
                                <p:cTn id="2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7.40741E-7 L -0.525 0.21088 " pathEditMode="relative" rAng="0" ptsTypes="AA">
                                      <p:cBhvr>
                                        <p:cTn id="22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250" y="10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6497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11.5|3.6|3.1|1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4|0.8|0.7|0.7|0.7|0.8|1|0.9|0.7|0.8|0.6|1.2|10.7|2.2|2.7|3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4|0.8|0.7|0.7|0.7|0.8|1|0.9|0.7|0.8|0.6|1.2|10.7|2.2|2.7|3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8.7|0.8|0.5|0.6|1.2|0.8|0.7|0.9|1.2|0.7|0.8|0.9|3.2|1.9|3|4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8.7|0.8|0.5|0.6|1.2|0.8|0.7|0.9|1.2|0.7|0.8|0.9|3.2|1.9|3|4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0.3|1.1|0.6|0.6|0.7|1.4|0.8|0.8|0.7|1.1|12.8|1.1|0.7|1.6|1.9|0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0.3|1.1|0.6|0.6|0.7|1.4|0.8|0.8|0.7|1.1|12.8|1.1|0.7|1.6|1.9|0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3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8|3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7.7|2.3|3.3|7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.3|1.5|2.2|5.1|2|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2.5|3.4|2.9|21.3|4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2.5|3.4|2.9|21.3|4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6.4|3.5|14.1|5.3|4.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5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1|22.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6.3|6|11|1.5|1.2|1.2|1.4|1.4|3.1|6.2|5.6|2.4|9.6|1.6|1.1|0.8|1.5|16.6|1.3|2|6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522d4c35-b548-4432-90ae-af4376e1c4b4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22EC5223-59F3-4F86-BDA4-3DE439054CF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8727</TotalTime>
  <Words>457</Words>
  <Application>Microsoft Office PowerPoint</Application>
  <PresentationFormat>On-screen Show (4:3)</PresentationFormat>
  <Paragraphs>115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28</vt:i4>
      </vt:variant>
    </vt:vector>
  </HeadingPairs>
  <TitlesOfParts>
    <vt:vector size="40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Starter</vt:lpstr>
      <vt:lpstr>Starter - answers</vt:lpstr>
      <vt:lpstr>True or false?</vt:lpstr>
      <vt:lpstr>True or false? - ANSWER</vt:lpstr>
      <vt:lpstr>Click on the link to play the video for today’s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and 2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Lloyd Viney</cp:lastModifiedBy>
  <cp:revision>228</cp:revision>
  <dcterms:created xsi:type="dcterms:W3CDTF">2019-07-05T11:02:13Z</dcterms:created>
  <dcterms:modified xsi:type="dcterms:W3CDTF">2021-01-13T11:25:09Z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