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1936" y="563050"/>
            <a:ext cx="7766936" cy="1096899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Let’s get started!</a:t>
            </a:r>
            <a:endParaRPr lang="en-GB" sz="4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2666" y="1659949"/>
            <a:ext cx="7531962" cy="4928198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45358" y="59785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833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3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1654" y="1915884"/>
            <a:ext cx="8349100" cy="4380412"/>
          </a:xfrm>
        </p:spPr>
        <p:txBody>
          <a:bodyPr>
            <a:noAutofit/>
          </a:bodyPr>
          <a:lstStyle/>
          <a:p>
            <a:pPr algn="ctr"/>
            <a:r>
              <a:rPr lang="en-GB" sz="7200" dirty="0" smtClean="0"/>
              <a:t>L.O. I am learning to perform a poem. </a:t>
            </a:r>
            <a:endParaRPr lang="en-GB" sz="72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69086" y="54755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51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2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/>
              <a:t>What is a stanza?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894" y="2617790"/>
            <a:ext cx="8596668" cy="20848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5400" dirty="0" smtClean="0"/>
              <a:t>A group of lines forming a verse in a poem. </a:t>
            </a:r>
            <a:endParaRPr lang="en-GB" sz="54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69086" y="5501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427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Pick a stanza and practice rehearsing it.</a:t>
            </a:r>
            <a:br>
              <a:rPr lang="en-GB" dirty="0" smtClean="0"/>
            </a:br>
            <a:r>
              <a:rPr lang="en-GB" dirty="0" smtClean="0">
                <a:solidFill>
                  <a:srgbClr val="FF0000"/>
                </a:solidFill>
              </a:rPr>
              <a:t>Can you learn it off by heart?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249" y="2045153"/>
            <a:ext cx="11354889" cy="3742774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34400" y="60241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163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326" y="609600"/>
            <a:ext cx="8790675" cy="1320800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Tips to help you remember and perform your poem.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8071" y="2160589"/>
            <a:ext cx="6286637" cy="3880773"/>
          </a:xfrm>
        </p:spPr>
        <p:txBody>
          <a:bodyPr>
            <a:normAutofit/>
          </a:bodyPr>
          <a:lstStyle/>
          <a:p>
            <a:r>
              <a:rPr lang="en-GB" sz="2800" b="1" dirty="0"/>
              <a:t>Match your actions with the lines that you are saying</a:t>
            </a:r>
            <a:r>
              <a:rPr lang="en-GB" sz="2800" b="1" dirty="0" smtClean="0"/>
              <a:t>.</a:t>
            </a:r>
          </a:p>
          <a:p>
            <a:r>
              <a:rPr lang="en-GB" sz="2800" b="1" dirty="0" smtClean="0">
                <a:solidFill>
                  <a:srgbClr val="7030A0"/>
                </a:solidFill>
              </a:rPr>
              <a:t>Practice a line and then add a line each time. </a:t>
            </a:r>
            <a:endParaRPr lang="en-GB" sz="2800" b="1" dirty="0">
              <a:solidFill>
                <a:srgbClr val="7030A0"/>
              </a:solidFill>
            </a:endParaRPr>
          </a:p>
          <a:p>
            <a:r>
              <a:rPr lang="en-GB" sz="2800" b="1" dirty="0" smtClean="0"/>
              <a:t>Make </a:t>
            </a:r>
            <a:r>
              <a:rPr lang="en-GB" sz="2800" b="1" dirty="0"/>
              <a:t>sure the tone of your voice matches what you are saying.</a:t>
            </a:r>
            <a:r>
              <a:rPr lang="en-GB" sz="2800" dirty="0"/>
              <a:t> </a:t>
            </a:r>
          </a:p>
          <a:p>
            <a:r>
              <a:rPr lang="en-GB" sz="2800" b="1" dirty="0">
                <a:solidFill>
                  <a:srgbClr val="7030A0"/>
                </a:solidFill>
              </a:rPr>
              <a:t>Speak clearly and confidently!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03" y="1930400"/>
            <a:ext cx="3202296" cy="26144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8429" y="4256178"/>
            <a:ext cx="1741845" cy="2328043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89965" y="59245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950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58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302" y="255542"/>
            <a:ext cx="3990703" cy="607408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643506" y="1611476"/>
            <a:ext cx="495769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rgbClr val="000000"/>
                </a:solidFill>
                <a:latin typeface="XCCW Joined 6a" panose="03050602040000000000" pitchFamily="66" charset="0"/>
              </a:rPr>
              <a:t>The award for the best actor!</a:t>
            </a:r>
          </a:p>
        </p:txBody>
      </p:sp>
    </p:spTree>
    <p:extLst>
      <p:ext uri="{BB962C8B-B14F-4D97-AF65-F5344CB8AC3E}">
        <p14:creationId xmlns:p14="http://schemas.microsoft.com/office/powerpoint/2010/main" val="347933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</TotalTime>
  <Words>95</Words>
  <Application>Microsoft Office PowerPoint</Application>
  <PresentationFormat>Widescreen</PresentationFormat>
  <Paragraphs>11</Paragraphs>
  <Slides>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Tahoma</vt:lpstr>
      <vt:lpstr>Trebuchet MS</vt:lpstr>
      <vt:lpstr>Wingdings 3</vt:lpstr>
      <vt:lpstr>XCCW Joined 6a</vt:lpstr>
      <vt:lpstr>Facet</vt:lpstr>
      <vt:lpstr>PowerPoint Presentation</vt:lpstr>
      <vt:lpstr>L.O. I am learning to perform a poem. </vt:lpstr>
      <vt:lpstr>What is a stanza?</vt:lpstr>
      <vt:lpstr>Pick a stanza and practice rehearsing it. Can you learn it off by heart?</vt:lpstr>
      <vt:lpstr>Tips to help you remember and perform your poem.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Woods</dc:creator>
  <cp:lastModifiedBy>Rachel Woods</cp:lastModifiedBy>
  <cp:revision>7</cp:revision>
  <dcterms:created xsi:type="dcterms:W3CDTF">2021-01-14T13:53:12Z</dcterms:created>
  <dcterms:modified xsi:type="dcterms:W3CDTF">2021-01-14T14:23:54Z</dcterms:modified>
</cp:coreProperties>
</file>