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9" r:id="rId3"/>
    <p:sldId id="277" r:id="rId4"/>
    <p:sldId id="280" r:id="rId5"/>
    <p:sldId id="281" r:id="rId6"/>
    <p:sldId id="279" r:id="rId7"/>
    <p:sldId id="278" r:id="rId8"/>
    <p:sldId id="270" r:id="rId9"/>
  </p:sldIdLst>
  <p:sldSz cx="10160000" cy="12738100"/>
  <p:notesSz cx="6858000" cy="9144000"/>
  <p:embeddedFontLst>
    <p:embeddedFont>
      <p:font typeface="Calibri Light" panose="020F0302020204030204" pitchFamily="34" charset="0"/>
      <p:regular r:id="rId10"/>
      <p:italic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  <a:srgbClr val="FF33CC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45" d="100"/>
          <a:sy n="45" d="100"/>
        </p:scale>
        <p:origin x="2386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000" y="2084685"/>
            <a:ext cx="7620000" cy="4434746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0000" y="6690452"/>
            <a:ext cx="7620000" cy="3075425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106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749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208" y="3175683"/>
            <a:ext cx="8763000" cy="5298695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208" y="8524506"/>
            <a:ext cx="8763000" cy="2786458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373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98500" y="3390930"/>
            <a:ext cx="4318000" cy="80822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00" y="3390930"/>
            <a:ext cx="4318000" cy="80822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6319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3" y="678188"/>
            <a:ext cx="8763000" cy="246211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824" y="3122605"/>
            <a:ext cx="4298156" cy="153034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99824" y="4652945"/>
            <a:ext cx="4298156" cy="68437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3501" y="3122605"/>
            <a:ext cx="4319323" cy="153034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3501" y="4652945"/>
            <a:ext cx="4319323" cy="68437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7947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58253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18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849207"/>
            <a:ext cx="3276864" cy="297222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19323" y="1834053"/>
            <a:ext cx="5143500" cy="9052307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3821430"/>
            <a:ext cx="3276864" cy="707967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548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9824" y="849207"/>
            <a:ext cx="3276864" cy="297222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319323" y="1834053"/>
            <a:ext cx="5143500" cy="9052307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9824" y="3821430"/>
            <a:ext cx="3276864" cy="7079672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87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2238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70750" y="678186"/>
            <a:ext cx="2190750" cy="1079495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98500" y="678186"/>
            <a:ext cx="6445250" cy="107949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9089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8500" y="678188"/>
            <a:ext cx="8763000" cy="24621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8500" y="3390930"/>
            <a:ext cx="8763000" cy="80822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8500" y="11806334"/>
            <a:ext cx="2286000" cy="678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728734-73FE-44F9-88B5-46A970C9CB72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65500" y="11806334"/>
            <a:ext cx="3429000" cy="678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75500" y="11806334"/>
            <a:ext cx="2286000" cy="67818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4C8F1-4314-4AA1-BE12-3A2ABD576C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249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1104900" y="1269999"/>
            <a:ext cx="8343899" cy="10786533"/>
          </a:xfrm>
          <a:custGeom>
            <a:avLst/>
            <a:gdLst/>
            <a:ahLst/>
            <a:cxnLst/>
            <a:rect l="0" t="0" r="0" b="0"/>
            <a:pathLst>
              <a:path w="7327901" h="5168901">
                <a:moveTo>
                  <a:pt x="1221317" y="0"/>
                </a:moveTo>
                <a:lnTo>
                  <a:pt x="6228197" y="0"/>
                </a:lnTo>
                <a:lnTo>
                  <a:pt x="6350847" y="17596"/>
                </a:lnTo>
                <a:lnTo>
                  <a:pt x="6570163" y="60121"/>
                </a:lnTo>
                <a:lnTo>
                  <a:pt x="6778048" y="146635"/>
                </a:lnTo>
                <a:lnTo>
                  <a:pt x="6875752" y="189160"/>
                </a:lnTo>
                <a:lnTo>
                  <a:pt x="7047255" y="310134"/>
                </a:lnTo>
                <a:lnTo>
                  <a:pt x="7168869" y="447971"/>
                </a:lnTo>
                <a:lnTo>
                  <a:pt x="7230194" y="525689"/>
                </a:lnTo>
                <a:lnTo>
                  <a:pt x="7291519" y="680389"/>
                </a:lnTo>
                <a:lnTo>
                  <a:pt x="7315427" y="766903"/>
                </a:lnTo>
                <a:lnTo>
                  <a:pt x="7315427" y="809428"/>
                </a:lnTo>
                <a:lnTo>
                  <a:pt x="7327900" y="861483"/>
                </a:lnTo>
                <a:lnTo>
                  <a:pt x="7327900" y="4307417"/>
                </a:lnTo>
                <a:lnTo>
                  <a:pt x="7315427" y="4350675"/>
                </a:lnTo>
                <a:lnTo>
                  <a:pt x="7315427" y="4393932"/>
                </a:lnTo>
                <a:lnTo>
                  <a:pt x="7291519" y="4479713"/>
                </a:lnTo>
                <a:lnTo>
                  <a:pt x="7230194" y="4634414"/>
                </a:lnTo>
                <a:lnTo>
                  <a:pt x="7108584" y="4781050"/>
                </a:lnTo>
                <a:lnTo>
                  <a:pt x="7047255" y="4849968"/>
                </a:lnTo>
                <a:lnTo>
                  <a:pt x="6875752" y="4970943"/>
                </a:lnTo>
                <a:lnTo>
                  <a:pt x="6680341" y="5056724"/>
                </a:lnTo>
                <a:lnTo>
                  <a:pt x="6570163" y="5099981"/>
                </a:lnTo>
                <a:lnTo>
                  <a:pt x="6350847" y="5143238"/>
                </a:lnTo>
                <a:lnTo>
                  <a:pt x="6228197" y="5160103"/>
                </a:lnTo>
                <a:lnTo>
                  <a:pt x="6167909" y="5160103"/>
                </a:lnTo>
                <a:lnTo>
                  <a:pt x="6106584" y="5168900"/>
                </a:lnTo>
                <a:lnTo>
                  <a:pt x="1221317" y="5168900"/>
                </a:lnTo>
                <a:lnTo>
                  <a:pt x="1147517" y="5160103"/>
                </a:lnTo>
                <a:lnTo>
                  <a:pt x="1087233" y="5160103"/>
                </a:lnTo>
                <a:lnTo>
                  <a:pt x="964580" y="5143238"/>
                </a:lnTo>
                <a:lnTo>
                  <a:pt x="745263" y="5099981"/>
                </a:lnTo>
                <a:lnTo>
                  <a:pt x="537379" y="5013466"/>
                </a:lnTo>
                <a:lnTo>
                  <a:pt x="439674" y="4970943"/>
                </a:lnTo>
                <a:lnTo>
                  <a:pt x="269210" y="4849968"/>
                </a:lnTo>
                <a:lnTo>
                  <a:pt x="146558" y="4712131"/>
                </a:lnTo>
                <a:lnTo>
                  <a:pt x="85234" y="4634414"/>
                </a:lnTo>
                <a:lnTo>
                  <a:pt x="24947" y="4479713"/>
                </a:lnTo>
                <a:lnTo>
                  <a:pt x="0" y="4393932"/>
                </a:lnTo>
                <a:lnTo>
                  <a:pt x="0" y="766903"/>
                </a:lnTo>
                <a:lnTo>
                  <a:pt x="24947" y="680389"/>
                </a:lnTo>
                <a:lnTo>
                  <a:pt x="85234" y="525689"/>
                </a:lnTo>
                <a:lnTo>
                  <a:pt x="207884" y="379052"/>
                </a:lnTo>
                <a:lnTo>
                  <a:pt x="269210" y="310134"/>
                </a:lnTo>
                <a:lnTo>
                  <a:pt x="439674" y="189160"/>
                </a:lnTo>
                <a:lnTo>
                  <a:pt x="635085" y="103378"/>
                </a:lnTo>
                <a:lnTo>
                  <a:pt x="745263" y="60121"/>
                </a:lnTo>
                <a:lnTo>
                  <a:pt x="964580" y="17596"/>
                </a:lnTo>
                <a:lnTo>
                  <a:pt x="1087233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1657351" y="1667933"/>
            <a:ext cx="7086600" cy="65556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6000" b="1" dirty="0" smtClean="0">
                <a:solidFill>
                  <a:srgbClr val="FFFFFF"/>
                </a:solidFill>
                <a:latin typeface="XCCW Joined 6a - 36"/>
              </a:rPr>
              <a:t>Last lesson you began to draft you report.</a:t>
            </a:r>
          </a:p>
          <a:p>
            <a:pPr algn="ctr"/>
            <a:endParaRPr lang="en-GB" sz="6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6000" b="1" dirty="0" smtClean="0">
                <a:solidFill>
                  <a:srgbClr val="FFFFFF"/>
                </a:solidFill>
                <a:latin typeface="XCCW Joined 6a - 36"/>
              </a:rPr>
              <a:t>Today you will continue to write independently.</a:t>
            </a:r>
          </a:p>
        </p:txBody>
      </p:sp>
    </p:spTree>
    <p:extLst>
      <p:ext uri="{BB962C8B-B14F-4D97-AF65-F5344CB8AC3E}">
        <p14:creationId xmlns:p14="http://schemas.microsoft.com/office/powerpoint/2010/main" val="2408537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652196" y="692442"/>
            <a:ext cx="8571667" cy="7235604"/>
          </a:xfrm>
          <a:custGeom>
            <a:avLst/>
            <a:gdLst/>
            <a:ahLst/>
            <a:cxnLst/>
            <a:rect l="0" t="0" r="0" b="0"/>
            <a:pathLst>
              <a:path w="8571667" h="7235604">
                <a:moveTo>
                  <a:pt x="1428612" y="0"/>
                </a:moveTo>
                <a:lnTo>
                  <a:pt x="7285310" y="0"/>
                </a:lnTo>
                <a:lnTo>
                  <a:pt x="7428778" y="24632"/>
                </a:lnTo>
                <a:lnTo>
                  <a:pt x="7685320" y="84160"/>
                </a:lnTo>
                <a:lnTo>
                  <a:pt x="7928487" y="205265"/>
                </a:lnTo>
                <a:lnTo>
                  <a:pt x="8042774" y="264792"/>
                </a:lnTo>
                <a:lnTo>
                  <a:pt x="8243387" y="434136"/>
                </a:lnTo>
                <a:lnTo>
                  <a:pt x="8385645" y="627084"/>
                </a:lnTo>
                <a:lnTo>
                  <a:pt x="8457376" y="735876"/>
                </a:lnTo>
                <a:lnTo>
                  <a:pt x="8529110" y="952431"/>
                </a:lnTo>
                <a:lnTo>
                  <a:pt x="8557077" y="1073537"/>
                </a:lnTo>
                <a:lnTo>
                  <a:pt x="8557077" y="1133065"/>
                </a:lnTo>
                <a:lnTo>
                  <a:pt x="8571666" y="1205932"/>
                </a:lnTo>
                <a:lnTo>
                  <a:pt x="8571666" y="6029668"/>
                </a:lnTo>
                <a:lnTo>
                  <a:pt x="8557077" y="6090221"/>
                </a:lnTo>
                <a:lnTo>
                  <a:pt x="8557077" y="6150777"/>
                </a:lnTo>
                <a:lnTo>
                  <a:pt x="8529110" y="6270856"/>
                </a:lnTo>
                <a:lnTo>
                  <a:pt x="8457376" y="6487409"/>
                </a:lnTo>
                <a:lnTo>
                  <a:pt x="8315126" y="6692677"/>
                </a:lnTo>
                <a:lnTo>
                  <a:pt x="8243387" y="6789149"/>
                </a:lnTo>
                <a:lnTo>
                  <a:pt x="8042774" y="6958495"/>
                </a:lnTo>
                <a:lnTo>
                  <a:pt x="7814197" y="7078573"/>
                </a:lnTo>
                <a:lnTo>
                  <a:pt x="7685320" y="7139129"/>
                </a:lnTo>
                <a:lnTo>
                  <a:pt x="7428778" y="7199679"/>
                </a:lnTo>
                <a:lnTo>
                  <a:pt x="7285310" y="7223288"/>
                </a:lnTo>
                <a:lnTo>
                  <a:pt x="7214790" y="7223288"/>
                </a:lnTo>
                <a:lnTo>
                  <a:pt x="7143055" y="7235603"/>
                </a:lnTo>
                <a:lnTo>
                  <a:pt x="1428612" y="7235603"/>
                </a:lnTo>
                <a:lnTo>
                  <a:pt x="1342286" y="7223288"/>
                </a:lnTo>
                <a:lnTo>
                  <a:pt x="1271770" y="7223288"/>
                </a:lnTo>
                <a:lnTo>
                  <a:pt x="1128300" y="7199679"/>
                </a:lnTo>
                <a:lnTo>
                  <a:pt x="871756" y="7139129"/>
                </a:lnTo>
                <a:lnTo>
                  <a:pt x="628588" y="7018020"/>
                </a:lnTo>
                <a:lnTo>
                  <a:pt x="514300" y="6958495"/>
                </a:lnTo>
                <a:lnTo>
                  <a:pt x="314903" y="6789149"/>
                </a:lnTo>
                <a:lnTo>
                  <a:pt x="171434" y="6596200"/>
                </a:lnTo>
                <a:lnTo>
                  <a:pt x="99700" y="6487409"/>
                </a:lnTo>
                <a:lnTo>
                  <a:pt x="29182" y="6270856"/>
                </a:lnTo>
                <a:lnTo>
                  <a:pt x="0" y="6150777"/>
                </a:lnTo>
                <a:lnTo>
                  <a:pt x="0" y="1073537"/>
                </a:lnTo>
                <a:lnTo>
                  <a:pt x="29182" y="952431"/>
                </a:lnTo>
                <a:lnTo>
                  <a:pt x="99700" y="735876"/>
                </a:lnTo>
                <a:lnTo>
                  <a:pt x="243168" y="530610"/>
                </a:lnTo>
                <a:lnTo>
                  <a:pt x="314903" y="434136"/>
                </a:lnTo>
                <a:lnTo>
                  <a:pt x="514300" y="264792"/>
                </a:lnTo>
                <a:lnTo>
                  <a:pt x="742878" y="144711"/>
                </a:lnTo>
                <a:lnTo>
                  <a:pt x="871756" y="84160"/>
                </a:lnTo>
                <a:lnTo>
                  <a:pt x="1128300" y="24632"/>
                </a:lnTo>
                <a:lnTo>
                  <a:pt x="1271770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513516" y="1132667"/>
            <a:ext cx="8140700" cy="470898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Think…</a:t>
            </a: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Refer to your plan.</a:t>
            </a: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What are the main points you will include in your next paragraph?</a:t>
            </a:r>
            <a:endParaRPr lang="en-GB" sz="5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549" y="0"/>
            <a:ext cx="2959100" cy="2959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2197" y="6295822"/>
            <a:ext cx="9507803" cy="9056354"/>
          </a:xfrm>
          <a:prstGeom prst="rect">
            <a:avLst/>
          </a:prstGeom>
        </p:spPr>
      </p:pic>
      <p:sp>
        <p:nvSpPr>
          <p:cNvPr id="6" name="Half Frame 5"/>
          <p:cNvSpPr/>
          <p:nvPr/>
        </p:nvSpPr>
        <p:spPr>
          <a:xfrm rot="11597071">
            <a:off x="5567995" y="7568962"/>
            <a:ext cx="847543" cy="1507802"/>
          </a:xfrm>
          <a:prstGeom prst="halfFram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" name="Half Frame 6"/>
          <p:cNvSpPr/>
          <p:nvPr/>
        </p:nvSpPr>
        <p:spPr>
          <a:xfrm rot="12493848">
            <a:off x="2335899" y="6704284"/>
            <a:ext cx="847543" cy="1507802"/>
          </a:xfrm>
          <a:prstGeom prst="halfFram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" name="Half Frame 7"/>
          <p:cNvSpPr/>
          <p:nvPr/>
        </p:nvSpPr>
        <p:spPr>
          <a:xfrm rot="11597071">
            <a:off x="2335899" y="8602403"/>
            <a:ext cx="847543" cy="1507802"/>
          </a:xfrm>
          <a:prstGeom prst="halfFram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97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31281" y="101600"/>
            <a:ext cx="9165167" cy="12636500"/>
          </a:xfrm>
          <a:custGeom>
            <a:avLst/>
            <a:gdLst/>
            <a:ahLst/>
            <a:cxnLst/>
            <a:rect l="0" t="0" r="0" b="0"/>
            <a:pathLst>
              <a:path w="8310035" h="11764435">
                <a:moveTo>
                  <a:pt x="1385006" y="0"/>
                </a:moveTo>
                <a:lnTo>
                  <a:pt x="7062941" y="0"/>
                </a:lnTo>
                <a:lnTo>
                  <a:pt x="7202030" y="40048"/>
                </a:lnTo>
                <a:lnTo>
                  <a:pt x="7450740" y="136834"/>
                </a:lnTo>
                <a:lnTo>
                  <a:pt x="7686486" y="333743"/>
                </a:lnTo>
                <a:lnTo>
                  <a:pt x="7797285" y="430529"/>
                </a:lnTo>
                <a:lnTo>
                  <a:pt x="7991775" y="705866"/>
                </a:lnTo>
                <a:lnTo>
                  <a:pt x="8129691" y="1019584"/>
                </a:lnTo>
                <a:lnTo>
                  <a:pt x="8199233" y="1196470"/>
                </a:lnTo>
                <a:lnTo>
                  <a:pt x="8268777" y="1548566"/>
                </a:lnTo>
                <a:lnTo>
                  <a:pt x="8295891" y="1745475"/>
                </a:lnTo>
                <a:lnTo>
                  <a:pt x="8295891" y="1842261"/>
                </a:lnTo>
                <a:lnTo>
                  <a:pt x="8310034" y="1960737"/>
                </a:lnTo>
                <a:lnTo>
                  <a:pt x="8310034" y="9803696"/>
                </a:lnTo>
                <a:lnTo>
                  <a:pt x="8295891" y="9902151"/>
                </a:lnTo>
                <a:lnTo>
                  <a:pt x="8295891" y="10000605"/>
                </a:lnTo>
                <a:lnTo>
                  <a:pt x="8268777" y="10195840"/>
                </a:lnTo>
                <a:lnTo>
                  <a:pt x="8199233" y="10547941"/>
                </a:lnTo>
                <a:lnTo>
                  <a:pt x="8061323" y="10881685"/>
                </a:lnTo>
                <a:lnTo>
                  <a:pt x="7991775" y="11038544"/>
                </a:lnTo>
                <a:lnTo>
                  <a:pt x="7797285" y="11313882"/>
                </a:lnTo>
                <a:lnTo>
                  <a:pt x="7575686" y="11509120"/>
                </a:lnTo>
                <a:lnTo>
                  <a:pt x="7450740" y="11607574"/>
                </a:lnTo>
                <a:lnTo>
                  <a:pt x="7202030" y="11706030"/>
                </a:lnTo>
                <a:lnTo>
                  <a:pt x="7062941" y="11744411"/>
                </a:lnTo>
                <a:lnTo>
                  <a:pt x="6994573" y="11744411"/>
                </a:lnTo>
                <a:lnTo>
                  <a:pt x="6925028" y="11764434"/>
                </a:lnTo>
                <a:lnTo>
                  <a:pt x="1385006" y="11764434"/>
                </a:lnTo>
                <a:lnTo>
                  <a:pt x="1301316" y="11744411"/>
                </a:lnTo>
                <a:lnTo>
                  <a:pt x="1232950" y="11744411"/>
                </a:lnTo>
                <a:lnTo>
                  <a:pt x="1093859" y="11706030"/>
                </a:lnTo>
                <a:lnTo>
                  <a:pt x="845148" y="11607574"/>
                </a:lnTo>
                <a:lnTo>
                  <a:pt x="609402" y="11410667"/>
                </a:lnTo>
                <a:lnTo>
                  <a:pt x="498602" y="11313882"/>
                </a:lnTo>
                <a:lnTo>
                  <a:pt x="305290" y="11038544"/>
                </a:lnTo>
                <a:lnTo>
                  <a:pt x="166201" y="10724826"/>
                </a:lnTo>
                <a:lnTo>
                  <a:pt x="96657" y="10547941"/>
                </a:lnTo>
                <a:lnTo>
                  <a:pt x="28291" y="10195840"/>
                </a:lnTo>
                <a:lnTo>
                  <a:pt x="0" y="10000605"/>
                </a:lnTo>
                <a:lnTo>
                  <a:pt x="0" y="1745475"/>
                </a:lnTo>
                <a:lnTo>
                  <a:pt x="28291" y="1548566"/>
                </a:lnTo>
                <a:lnTo>
                  <a:pt x="96657" y="1196470"/>
                </a:lnTo>
                <a:lnTo>
                  <a:pt x="235745" y="862724"/>
                </a:lnTo>
                <a:lnTo>
                  <a:pt x="305290" y="705866"/>
                </a:lnTo>
                <a:lnTo>
                  <a:pt x="498602" y="430529"/>
                </a:lnTo>
                <a:lnTo>
                  <a:pt x="720204" y="235289"/>
                </a:lnTo>
                <a:lnTo>
                  <a:pt x="845148" y="136834"/>
                </a:lnTo>
                <a:lnTo>
                  <a:pt x="1093859" y="40048"/>
                </a:lnTo>
                <a:lnTo>
                  <a:pt x="1232950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61997" y="-320457"/>
            <a:ext cx="8703733" cy="13480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- Choose the paragraph you want to write about next.</a:t>
            </a: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marL="685800" indent="-685800" algn="ctr">
              <a:buFontTx/>
              <a:buChar char="-"/>
            </a:pPr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Write your subheading and draft the paragraph.</a:t>
            </a:r>
          </a:p>
          <a:p>
            <a:pPr marL="685800" indent="-685800" algn="ctr">
              <a:buFontTx/>
              <a:buChar char="-"/>
            </a:pPr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marL="685800" indent="-685800" algn="ctr">
              <a:buFontTx/>
              <a:buChar char="-"/>
            </a:pPr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Remember to include a range of different sentences.</a:t>
            </a: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- Read it aloud for sense and punctuation and improve it.</a:t>
            </a:r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1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1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2050" name="Picture 2" descr="It's your turn | Breathinstephen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54"/>
          <a:stretch/>
        </p:blipFill>
        <p:spPr bwMode="auto">
          <a:xfrm>
            <a:off x="2778652" y="430364"/>
            <a:ext cx="4147082" cy="2418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77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734481" y="217955"/>
            <a:ext cx="9165167" cy="12636500"/>
          </a:xfrm>
          <a:custGeom>
            <a:avLst/>
            <a:gdLst/>
            <a:ahLst/>
            <a:cxnLst/>
            <a:rect l="0" t="0" r="0" b="0"/>
            <a:pathLst>
              <a:path w="8310035" h="11764435">
                <a:moveTo>
                  <a:pt x="1385006" y="0"/>
                </a:moveTo>
                <a:lnTo>
                  <a:pt x="7062941" y="0"/>
                </a:lnTo>
                <a:lnTo>
                  <a:pt x="7202030" y="40048"/>
                </a:lnTo>
                <a:lnTo>
                  <a:pt x="7450740" y="136834"/>
                </a:lnTo>
                <a:lnTo>
                  <a:pt x="7686486" y="333743"/>
                </a:lnTo>
                <a:lnTo>
                  <a:pt x="7797285" y="430529"/>
                </a:lnTo>
                <a:lnTo>
                  <a:pt x="7991775" y="705866"/>
                </a:lnTo>
                <a:lnTo>
                  <a:pt x="8129691" y="1019584"/>
                </a:lnTo>
                <a:lnTo>
                  <a:pt x="8199233" y="1196470"/>
                </a:lnTo>
                <a:lnTo>
                  <a:pt x="8268777" y="1548566"/>
                </a:lnTo>
                <a:lnTo>
                  <a:pt x="8295891" y="1745475"/>
                </a:lnTo>
                <a:lnTo>
                  <a:pt x="8295891" y="1842261"/>
                </a:lnTo>
                <a:lnTo>
                  <a:pt x="8310034" y="1960737"/>
                </a:lnTo>
                <a:lnTo>
                  <a:pt x="8310034" y="9803696"/>
                </a:lnTo>
                <a:lnTo>
                  <a:pt x="8295891" y="9902151"/>
                </a:lnTo>
                <a:lnTo>
                  <a:pt x="8295891" y="10000605"/>
                </a:lnTo>
                <a:lnTo>
                  <a:pt x="8268777" y="10195840"/>
                </a:lnTo>
                <a:lnTo>
                  <a:pt x="8199233" y="10547941"/>
                </a:lnTo>
                <a:lnTo>
                  <a:pt x="8061323" y="10881685"/>
                </a:lnTo>
                <a:lnTo>
                  <a:pt x="7991775" y="11038544"/>
                </a:lnTo>
                <a:lnTo>
                  <a:pt x="7797285" y="11313882"/>
                </a:lnTo>
                <a:lnTo>
                  <a:pt x="7575686" y="11509120"/>
                </a:lnTo>
                <a:lnTo>
                  <a:pt x="7450740" y="11607574"/>
                </a:lnTo>
                <a:lnTo>
                  <a:pt x="7202030" y="11706030"/>
                </a:lnTo>
                <a:lnTo>
                  <a:pt x="7062941" y="11744411"/>
                </a:lnTo>
                <a:lnTo>
                  <a:pt x="6994573" y="11744411"/>
                </a:lnTo>
                <a:lnTo>
                  <a:pt x="6925028" y="11764434"/>
                </a:lnTo>
                <a:lnTo>
                  <a:pt x="1385006" y="11764434"/>
                </a:lnTo>
                <a:lnTo>
                  <a:pt x="1301316" y="11744411"/>
                </a:lnTo>
                <a:lnTo>
                  <a:pt x="1232950" y="11744411"/>
                </a:lnTo>
                <a:lnTo>
                  <a:pt x="1093859" y="11706030"/>
                </a:lnTo>
                <a:lnTo>
                  <a:pt x="845148" y="11607574"/>
                </a:lnTo>
                <a:lnTo>
                  <a:pt x="609402" y="11410667"/>
                </a:lnTo>
                <a:lnTo>
                  <a:pt x="498602" y="11313882"/>
                </a:lnTo>
                <a:lnTo>
                  <a:pt x="305290" y="11038544"/>
                </a:lnTo>
                <a:lnTo>
                  <a:pt x="166201" y="10724826"/>
                </a:lnTo>
                <a:lnTo>
                  <a:pt x="96657" y="10547941"/>
                </a:lnTo>
                <a:lnTo>
                  <a:pt x="28291" y="10195840"/>
                </a:lnTo>
                <a:lnTo>
                  <a:pt x="0" y="10000605"/>
                </a:lnTo>
                <a:lnTo>
                  <a:pt x="0" y="1745475"/>
                </a:lnTo>
                <a:lnTo>
                  <a:pt x="28291" y="1548566"/>
                </a:lnTo>
                <a:lnTo>
                  <a:pt x="96657" y="1196470"/>
                </a:lnTo>
                <a:lnTo>
                  <a:pt x="235745" y="862724"/>
                </a:lnTo>
                <a:lnTo>
                  <a:pt x="305290" y="705866"/>
                </a:lnTo>
                <a:lnTo>
                  <a:pt x="498602" y="430529"/>
                </a:lnTo>
                <a:lnTo>
                  <a:pt x="720204" y="235289"/>
                </a:lnTo>
                <a:lnTo>
                  <a:pt x="845148" y="136834"/>
                </a:lnTo>
                <a:lnTo>
                  <a:pt x="1093859" y="40048"/>
                </a:lnTo>
                <a:lnTo>
                  <a:pt x="1232950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2997200" y="-320457"/>
            <a:ext cx="6468530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If you need additional support, you can find good examples of other paragraphs in today’s folder.</a:t>
            </a:r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1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1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2050" name="Picture 2" descr="It's your turn | Breathinstephen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54"/>
          <a:stretch/>
        </p:blipFill>
        <p:spPr bwMode="auto">
          <a:xfrm rot="20996788">
            <a:off x="138244" y="2939427"/>
            <a:ext cx="3198815" cy="1865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279937">
            <a:off x="1585424" y="5474591"/>
            <a:ext cx="7423584" cy="6981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318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99014" y="285688"/>
            <a:ext cx="9165167" cy="12636500"/>
          </a:xfrm>
          <a:custGeom>
            <a:avLst/>
            <a:gdLst/>
            <a:ahLst/>
            <a:cxnLst/>
            <a:rect l="0" t="0" r="0" b="0"/>
            <a:pathLst>
              <a:path w="8310035" h="11764435">
                <a:moveTo>
                  <a:pt x="1385006" y="0"/>
                </a:moveTo>
                <a:lnTo>
                  <a:pt x="7062941" y="0"/>
                </a:lnTo>
                <a:lnTo>
                  <a:pt x="7202030" y="40048"/>
                </a:lnTo>
                <a:lnTo>
                  <a:pt x="7450740" y="136834"/>
                </a:lnTo>
                <a:lnTo>
                  <a:pt x="7686486" y="333743"/>
                </a:lnTo>
                <a:lnTo>
                  <a:pt x="7797285" y="430529"/>
                </a:lnTo>
                <a:lnTo>
                  <a:pt x="7991775" y="705866"/>
                </a:lnTo>
                <a:lnTo>
                  <a:pt x="8129691" y="1019584"/>
                </a:lnTo>
                <a:lnTo>
                  <a:pt x="8199233" y="1196470"/>
                </a:lnTo>
                <a:lnTo>
                  <a:pt x="8268777" y="1548566"/>
                </a:lnTo>
                <a:lnTo>
                  <a:pt x="8295891" y="1745475"/>
                </a:lnTo>
                <a:lnTo>
                  <a:pt x="8295891" y="1842261"/>
                </a:lnTo>
                <a:lnTo>
                  <a:pt x="8310034" y="1960737"/>
                </a:lnTo>
                <a:lnTo>
                  <a:pt x="8310034" y="9803696"/>
                </a:lnTo>
                <a:lnTo>
                  <a:pt x="8295891" y="9902151"/>
                </a:lnTo>
                <a:lnTo>
                  <a:pt x="8295891" y="10000605"/>
                </a:lnTo>
                <a:lnTo>
                  <a:pt x="8268777" y="10195840"/>
                </a:lnTo>
                <a:lnTo>
                  <a:pt x="8199233" y="10547941"/>
                </a:lnTo>
                <a:lnTo>
                  <a:pt x="8061323" y="10881685"/>
                </a:lnTo>
                <a:lnTo>
                  <a:pt x="7991775" y="11038544"/>
                </a:lnTo>
                <a:lnTo>
                  <a:pt x="7797285" y="11313882"/>
                </a:lnTo>
                <a:lnTo>
                  <a:pt x="7575686" y="11509120"/>
                </a:lnTo>
                <a:lnTo>
                  <a:pt x="7450740" y="11607574"/>
                </a:lnTo>
                <a:lnTo>
                  <a:pt x="7202030" y="11706030"/>
                </a:lnTo>
                <a:lnTo>
                  <a:pt x="7062941" y="11744411"/>
                </a:lnTo>
                <a:lnTo>
                  <a:pt x="6994573" y="11744411"/>
                </a:lnTo>
                <a:lnTo>
                  <a:pt x="6925028" y="11764434"/>
                </a:lnTo>
                <a:lnTo>
                  <a:pt x="1385006" y="11764434"/>
                </a:lnTo>
                <a:lnTo>
                  <a:pt x="1301316" y="11744411"/>
                </a:lnTo>
                <a:lnTo>
                  <a:pt x="1232950" y="11744411"/>
                </a:lnTo>
                <a:lnTo>
                  <a:pt x="1093859" y="11706030"/>
                </a:lnTo>
                <a:lnTo>
                  <a:pt x="845148" y="11607574"/>
                </a:lnTo>
                <a:lnTo>
                  <a:pt x="609402" y="11410667"/>
                </a:lnTo>
                <a:lnTo>
                  <a:pt x="498602" y="11313882"/>
                </a:lnTo>
                <a:lnTo>
                  <a:pt x="305290" y="11038544"/>
                </a:lnTo>
                <a:lnTo>
                  <a:pt x="166201" y="10724826"/>
                </a:lnTo>
                <a:lnTo>
                  <a:pt x="96657" y="10547941"/>
                </a:lnTo>
                <a:lnTo>
                  <a:pt x="28291" y="10195840"/>
                </a:lnTo>
                <a:lnTo>
                  <a:pt x="0" y="10000605"/>
                </a:lnTo>
                <a:lnTo>
                  <a:pt x="0" y="1745475"/>
                </a:lnTo>
                <a:lnTo>
                  <a:pt x="28291" y="1548566"/>
                </a:lnTo>
                <a:lnTo>
                  <a:pt x="96657" y="1196470"/>
                </a:lnTo>
                <a:lnTo>
                  <a:pt x="235745" y="862724"/>
                </a:lnTo>
                <a:lnTo>
                  <a:pt x="305290" y="705866"/>
                </a:lnTo>
                <a:lnTo>
                  <a:pt x="498602" y="430529"/>
                </a:lnTo>
                <a:lnTo>
                  <a:pt x="720204" y="235289"/>
                </a:lnTo>
                <a:lnTo>
                  <a:pt x="845148" y="136834"/>
                </a:lnTo>
                <a:lnTo>
                  <a:pt x="1093859" y="40048"/>
                </a:lnTo>
                <a:lnTo>
                  <a:pt x="1232950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897467" y="-320457"/>
            <a:ext cx="8568263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If you are finding it difficult to structure your paragraphs, use the scaffold sheets to guide you.</a:t>
            </a:r>
            <a:endParaRPr lang="en-GB" sz="1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16574">
            <a:off x="401078" y="6585785"/>
            <a:ext cx="4230306" cy="6172699"/>
          </a:xfrm>
          <a:prstGeom prst="rect">
            <a:avLst/>
          </a:prstGeom>
        </p:spPr>
      </p:pic>
      <p:pic>
        <p:nvPicPr>
          <p:cNvPr id="8194" name="Picture 2" descr="What You can do to Support the Right 2 Repair Campaign - Right to Repair  Ca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7264" y="640433"/>
            <a:ext cx="4148666" cy="180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1151467" y="1100667"/>
            <a:ext cx="1364764" cy="897466"/>
          </a:xfrm>
          <a:prstGeom prst="round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16435">
            <a:off x="5506630" y="6861146"/>
            <a:ext cx="3859439" cy="561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453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31281" y="101600"/>
            <a:ext cx="9165167" cy="12636500"/>
          </a:xfrm>
          <a:custGeom>
            <a:avLst/>
            <a:gdLst/>
            <a:ahLst/>
            <a:cxnLst/>
            <a:rect l="0" t="0" r="0" b="0"/>
            <a:pathLst>
              <a:path w="8310035" h="11764435">
                <a:moveTo>
                  <a:pt x="1385006" y="0"/>
                </a:moveTo>
                <a:lnTo>
                  <a:pt x="7062941" y="0"/>
                </a:lnTo>
                <a:lnTo>
                  <a:pt x="7202030" y="40048"/>
                </a:lnTo>
                <a:lnTo>
                  <a:pt x="7450740" y="136834"/>
                </a:lnTo>
                <a:lnTo>
                  <a:pt x="7686486" y="333743"/>
                </a:lnTo>
                <a:lnTo>
                  <a:pt x="7797285" y="430529"/>
                </a:lnTo>
                <a:lnTo>
                  <a:pt x="7991775" y="705866"/>
                </a:lnTo>
                <a:lnTo>
                  <a:pt x="8129691" y="1019584"/>
                </a:lnTo>
                <a:lnTo>
                  <a:pt x="8199233" y="1196470"/>
                </a:lnTo>
                <a:lnTo>
                  <a:pt x="8268777" y="1548566"/>
                </a:lnTo>
                <a:lnTo>
                  <a:pt x="8295891" y="1745475"/>
                </a:lnTo>
                <a:lnTo>
                  <a:pt x="8295891" y="1842261"/>
                </a:lnTo>
                <a:lnTo>
                  <a:pt x="8310034" y="1960737"/>
                </a:lnTo>
                <a:lnTo>
                  <a:pt x="8310034" y="9803696"/>
                </a:lnTo>
                <a:lnTo>
                  <a:pt x="8295891" y="9902151"/>
                </a:lnTo>
                <a:lnTo>
                  <a:pt x="8295891" y="10000605"/>
                </a:lnTo>
                <a:lnTo>
                  <a:pt x="8268777" y="10195840"/>
                </a:lnTo>
                <a:lnTo>
                  <a:pt x="8199233" y="10547941"/>
                </a:lnTo>
                <a:lnTo>
                  <a:pt x="8061323" y="10881685"/>
                </a:lnTo>
                <a:lnTo>
                  <a:pt x="7991775" y="11038544"/>
                </a:lnTo>
                <a:lnTo>
                  <a:pt x="7797285" y="11313882"/>
                </a:lnTo>
                <a:lnTo>
                  <a:pt x="7575686" y="11509120"/>
                </a:lnTo>
                <a:lnTo>
                  <a:pt x="7450740" y="11607574"/>
                </a:lnTo>
                <a:lnTo>
                  <a:pt x="7202030" y="11706030"/>
                </a:lnTo>
                <a:lnTo>
                  <a:pt x="7062941" y="11744411"/>
                </a:lnTo>
                <a:lnTo>
                  <a:pt x="6994573" y="11744411"/>
                </a:lnTo>
                <a:lnTo>
                  <a:pt x="6925028" y="11764434"/>
                </a:lnTo>
                <a:lnTo>
                  <a:pt x="1385006" y="11764434"/>
                </a:lnTo>
                <a:lnTo>
                  <a:pt x="1301316" y="11744411"/>
                </a:lnTo>
                <a:lnTo>
                  <a:pt x="1232950" y="11744411"/>
                </a:lnTo>
                <a:lnTo>
                  <a:pt x="1093859" y="11706030"/>
                </a:lnTo>
                <a:lnTo>
                  <a:pt x="845148" y="11607574"/>
                </a:lnTo>
                <a:lnTo>
                  <a:pt x="609402" y="11410667"/>
                </a:lnTo>
                <a:lnTo>
                  <a:pt x="498602" y="11313882"/>
                </a:lnTo>
                <a:lnTo>
                  <a:pt x="305290" y="11038544"/>
                </a:lnTo>
                <a:lnTo>
                  <a:pt x="166201" y="10724826"/>
                </a:lnTo>
                <a:lnTo>
                  <a:pt x="96657" y="10547941"/>
                </a:lnTo>
                <a:lnTo>
                  <a:pt x="28291" y="10195840"/>
                </a:lnTo>
                <a:lnTo>
                  <a:pt x="0" y="10000605"/>
                </a:lnTo>
                <a:lnTo>
                  <a:pt x="0" y="1745475"/>
                </a:lnTo>
                <a:lnTo>
                  <a:pt x="28291" y="1548566"/>
                </a:lnTo>
                <a:lnTo>
                  <a:pt x="96657" y="1196470"/>
                </a:lnTo>
                <a:lnTo>
                  <a:pt x="235745" y="862724"/>
                </a:lnTo>
                <a:lnTo>
                  <a:pt x="305290" y="705866"/>
                </a:lnTo>
                <a:lnTo>
                  <a:pt x="498602" y="430529"/>
                </a:lnTo>
                <a:lnTo>
                  <a:pt x="720204" y="235289"/>
                </a:lnTo>
                <a:lnTo>
                  <a:pt x="845148" y="136834"/>
                </a:lnTo>
                <a:lnTo>
                  <a:pt x="1093859" y="40048"/>
                </a:lnTo>
                <a:lnTo>
                  <a:pt x="1232950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61997" y="-320457"/>
            <a:ext cx="8703733" cy="12095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6000" b="1" dirty="0" smtClean="0">
                <a:solidFill>
                  <a:srgbClr val="FFFFFF"/>
                </a:solidFill>
                <a:latin typeface="XCCW Joined 6a - 36"/>
              </a:rPr>
              <a:t>Now repeat the process for your </a:t>
            </a:r>
            <a:r>
              <a:rPr lang="en-GB" sz="6000" b="1" u="sng" dirty="0" smtClean="0">
                <a:solidFill>
                  <a:srgbClr val="FFFFFF"/>
                </a:solidFill>
                <a:latin typeface="XCCW Joined 6a - 36"/>
              </a:rPr>
              <a:t>third and final</a:t>
            </a:r>
            <a:r>
              <a:rPr lang="en-GB" sz="6000" b="1" dirty="0" smtClean="0">
                <a:solidFill>
                  <a:srgbClr val="FFFFFF"/>
                </a:solidFill>
                <a:latin typeface="XCCW Joined 6a - 36"/>
              </a:rPr>
              <a:t> main paragraph.</a:t>
            </a: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u="sng" dirty="0" smtClean="0">
                <a:solidFill>
                  <a:srgbClr val="FFFFFF"/>
                </a:solidFill>
                <a:latin typeface="XCCW Joined 6a - 36"/>
              </a:rPr>
              <a:t>Challenge: </a:t>
            </a: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6000" b="1" dirty="0" smtClean="0">
                <a:solidFill>
                  <a:srgbClr val="FFFFFF"/>
                </a:solidFill>
                <a:latin typeface="XCCW Joined 6a - 36"/>
              </a:rPr>
              <a:t>If you have time and would like to write another paragraph, do it! </a:t>
            </a:r>
            <a:endParaRPr lang="en-GB" sz="6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5122" name="Picture 2" descr="Novel Nerd Faction: Challenge: The Bad Boys of Romance Challe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032" y="4733924"/>
            <a:ext cx="4895850" cy="337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2845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/>
          <p:cNvSpPr/>
          <p:nvPr/>
        </p:nvSpPr>
        <p:spPr>
          <a:xfrm>
            <a:off x="531281" y="101600"/>
            <a:ext cx="9165167" cy="12636500"/>
          </a:xfrm>
          <a:custGeom>
            <a:avLst/>
            <a:gdLst/>
            <a:ahLst/>
            <a:cxnLst/>
            <a:rect l="0" t="0" r="0" b="0"/>
            <a:pathLst>
              <a:path w="8310035" h="11764435">
                <a:moveTo>
                  <a:pt x="1385006" y="0"/>
                </a:moveTo>
                <a:lnTo>
                  <a:pt x="7062941" y="0"/>
                </a:lnTo>
                <a:lnTo>
                  <a:pt x="7202030" y="40048"/>
                </a:lnTo>
                <a:lnTo>
                  <a:pt x="7450740" y="136834"/>
                </a:lnTo>
                <a:lnTo>
                  <a:pt x="7686486" y="333743"/>
                </a:lnTo>
                <a:lnTo>
                  <a:pt x="7797285" y="430529"/>
                </a:lnTo>
                <a:lnTo>
                  <a:pt x="7991775" y="705866"/>
                </a:lnTo>
                <a:lnTo>
                  <a:pt x="8129691" y="1019584"/>
                </a:lnTo>
                <a:lnTo>
                  <a:pt x="8199233" y="1196470"/>
                </a:lnTo>
                <a:lnTo>
                  <a:pt x="8268777" y="1548566"/>
                </a:lnTo>
                <a:lnTo>
                  <a:pt x="8295891" y="1745475"/>
                </a:lnTo>
                <a:lnTo>
                  <a:pt x="8295891" y="1842261"/>
                </a:lnTo>
                <a:lnTo>
                  <a:pt x="8310034" y="1960737"/>
                </a:lnTo>
                <a:lnTo>
                  <a:pt x="8310034" y="9803696"/>
                </a:lnTo>
                <a:lnTo>
                  <a:pt x="8295891" y="9902151"/>
                </a:lnTo>
                <a:lnTo>
                  <a:pt x="8295891" y="10000605"/>
                </a:lnTo>
                <a:lnTo>
                  <a:pt x="8268777" y="10195840"/>
                </a:lnTo>
                <a:lnTo>
                  <a:pt x="8199233" y="10547941"/>
                </a:lnTo>
                <a:lnTo>
                  <a:pt x="8061323" y="10881685"/>
                </a:lnTo>
                <a:lnTo>
                  <a:pt x="7991775" y="11038544"/>
                </a:lnTo>
                <a:lnTo>
                  <a:pt x="7797285" y="11313882"/>
                </a:lnTo>
                <a:lnTo>
                  <a:pt x="7575686" y="11509120"/>
                </a:lnTo>
                <a:lnTo>
                  <a:pt x="7450740" y="11607574"/>
                </a:lnTo>
                <a:lnTo>
                  <a:pt x="7202030" y="11706030"/>
                </a:lnTo>
                <a:lnTo>
                  <a:pt x="7062941" y="11744411"/>
                </a:lnTo>
                <a:lnTo>
                  <a:pt x="6994573" y="11744411"/>
                </a:lnTo>
                <a:lnTo>
                  <a:pt x="6925028" y="11764434"/>
                </a:lnTo>
                <a:lnTo>
                  <a:pt x="1385006" y="11764434"/>
                </a:lnTo>
                <a:lnTo>
                  <a:pt x="1301316" y="11744411"/>
                </a:lnTo>
                <a:lnTo>
                  <a:pt x="1232950" y="11744411"/>
                </a:lnTo>
                <a:lnTo>
                  <a:pt x="1093859" y="11706030"/>
                </a:lnTo>
                <a:lnTo>
                  <a:pt x="845148" y="11607574"/>
                </a:lnTo>
                <a:lnTo>
                  <a:pt x="609402" y="11410667"/>
                </a:lnTo>
                <a:lnTo>
                  <a:pt x="498602" y="11313882"/>
                </a:lnTo>
                <a:lnTo>
                  <a:pt x="305290" y="11038544"/>
                </a:lnTo>
                <a:lnTo>
                  <a:pt x="166201" y="10724826"/>
                </a:lnTo>
                <a:lnTo>
                  <a:pt x="96657" y="10547941"/>
                </a:lnTo>
                <a:lnTo>
                  <a:pt x="28291" y="10195840"/>
                </a:lnTo>
                <a:lnTo>
                  <a:pt x="0" y="10000605"/>
                </a:lnTo>
                <a:lnTo>
                  <a:pt x="0" y="1745475"/>
                </a:lnTo>
                <a:lnTo>
                  <a:pt x="28291" y="1548566"/>
                </a:lnTo>
                <a:lnTo>
                  <a:pt x="96657" y="1196470"/>
                </a:lnTo>
                <a:lnTo>
                  <a:pt x="235745" y="862724"/>
                </a:lnTo>
                <a:lnTo>
                  <a:pt x="305290" y="705866"/>
                </a:lnTo>
                <a:lnTo>
                  <a:pt x="498602" y="430529"/>
                </a:lnTo>
                <a:lnTo>
                  <a:pt x="720204" y="235289"/>
                </a:lnTo>
                <a:lnTo>
                  <a:pt x="845148" y="136834"/>
                </a:lnTo>
                <a:lnTo>
                  <a:pt x="1093859" y="40048"/>
                </a:lnTo>
                <a:lnTo>
                  <a:pt x="1232950" y="0"/>
                </a:lnTo>
                <a:close/>
              </a:path>
            </a:pathLst>
          </a:custGeom>
          <a:solidFill>
            <a:srgbClr val="000000"/>
          </a:solidFill>
          <a:ln w="127000" cap="flat" cmpd="sng" algn="ctr">
            <a:solidFill>
              <a:srgbClr val="FFFF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761999" y="430364"/>
            <a:ext cx="8703733" cy="9633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Reflection</a:t>
            </a: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 </a:t>
            </a:r>
          </a:p>
          <a:p>
            <a:pPr algn="ctr"/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Underline your simple, compound and complex sentences in a different colour.</a:t>
            </a:r>
          </a:p>
          <a:p>
            <a:pPr algn="ctr"/>
            <a:endParaRPr lang="en-GB" sz="5000" b="1" dirty="0" smtClean="0">
              <a:solidFill>
                <a:srgbClr val="FFFFFF"/>
              </a:solidFill>
              <a:latin typeface="XCCW Joined 6a - 36"/>
            </a:endParaRPr>
          </a:p>
          <a:p>
            <a:pPr algn="ctr"/>
            <a:r>
              <a:rPr lang="en-GB" sz="5000" b="1" dirty="0" smtClean="0">
                <a:solidFill>
                  <a:srgbClr val="FFFFFF"/>
                </a:solidFill>
                <a:latin typeface="XCCW Joined 6a - 36"/>
              </a:rPr>
              <a:t>Have you included at least one of each?</a:t>
            </a:r>
            <a:endParaRPr lang="en-GB" sz="5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1000" b="1" dirty="0">
              <a:solidFill>
                <a:srgbClr val="FFFFFF"/>
              </a:solidFill>
              <a:latin typeface="XCCW Joined 6a - 36"/>
            </a:endParaRPr>
          </a:p>
          <a:p>
            <a:pPr algn="ctr"/>
            <a:endParaRPr lang="en-GB" sz="1000" b="1" dirty="0">
              <a:solidFill>
                <a:srgbClr val="FFFFFF"/>
              </a:solidFill>
              <a:latin typeface="XCCW Joined 6a - 36"/>
            </a:endParaRPr>
          </a:p>
        </p:txBody>
      </p:sp>
      <p:pic>
        <p:nvPicPr>
          <p:cNvPr id="5" name="Picture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314" y="1302037"/>
            <a:ext cx="2959100" cy="29591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771552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110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167</Words>
  <Application>Microsoft Office PowerPoint</Application>
  <PresentationFormat>Custom</PresentationFormat>
  <Paragraphs>41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 Light</vt:lpstr>
      <vt:lpstr>Calibri</vt:lpstr>
      <vt:lpstr>XCCW Joined 6a - 36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Donovan</dc:creator>
  <cp:lastModifiedBy>Jessica Donovan</cp:lastModifiedBy>
  <cp:revision>20</cp:revision>
  <dcterms:created xsi:type="dcterms:W3CDTF">2021-01-14T10:57:35Z</dcterms:created>
  <dcterms:modified xsi:type="dcterms:W3CDTF">2021-01-17T11:44:35Z</dcterms:modified>
</cp:coreProperties>
</file>