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5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355" y="-7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059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915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552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63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4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817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12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11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219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208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869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9CC9C-1AB7-43CB-9F5B-70187A0056B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99D6B-BE76-4350-8CE6-EFAE04D7CC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05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tch Background Tumblr posted by Samantha Pelt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6238" y="6537"/>
            <a:ext cx="18288000" cy="9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Answering historical questions.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Listen to my voice recordings about Ursula – then have a go at answering the questions.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3800" y="595358"/>
            <a:ext cx="865095" cy="865095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8256494" y="844784"/>
            <a:ext cx="2689412" cy="4103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69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Witch Background Tumblr posted by Samantha Pelt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6238" y="6537"/>
            <a:ext cx="18288000" cy="9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4421" y="774728"/>
            <a:ext cx="9665838" cy="187703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983384" y="1290689"/>
            <a:ext cx="845110" cy="845110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10533529" y="1577788"/>
            <a:ext cx="1255059" cy="2420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57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Witch Background Tumblr posted by Samantha Pelt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6238" y="6537"/>
            <a:ext cx="18288000" cy="9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006" y="1248034"/>
            <a:ext cx="8004205" cy="3693089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6416" y="2022699"/>
            <a:ext cx="1105208" cy="1105208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10165976" y="2411506"/>
            <a:ext cx="1147483" cy="286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6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Witch Background Tumblr posted by Samantha Pelt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4167" y="-92075"/>
            <a:ext cx="18288000" cy="9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914" y="2624671"/>
            <a:ext cx="10353777" cy="171294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959220" y="2769441"/>
            <a:ext cx="897776" cy="897776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10739718" y="3048000"/>
            <a:ext cx="1044475" cy="3406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35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Witch Background Tumblr posted by Samantha Pelt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3132" y="0"/>
            <a:ext cx="18288000" cy="9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1235" y="762779"/>
            <a:ext cx="9212060" cy="518390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273585" y="2046008"/>
            <a:ext cx="940391" cy="940391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10901082" y="2169459"/>
            <a:ext cx="1228165" cy="6992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92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itch Background Tumblr posted by Samantha Pelt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6238" y="0"/>
            <a:ext cx="18288000" cy="9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419" y="1623936"/>
            <a:ext cx="4781074" cy="657502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40368" y="4175511"/>
            <a:ext cx="1028503" cy="1028503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5489574" y="4367639"/>
            <a:ext cx="1936376" cy="6442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67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21</Words>
  <Application>Microsoft Office PowerPoint</Application>
  <PresentationFormat>Widescreen</PresentationFormat>
  <Paragraphs>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Answering historical questions.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Saunders</dc:creator>
  <cp:lastModifiedBy>Abi Saunders</cp:lastModifiedBy>
  <cp:revision>10</cp:revision>
  <dcterms:created xsi:type="dcterms:W3CDTF">2021-01-25T15:03:57Z</dcterms:created>
  <dcterms:modified xsi:type="dcterms:W3CDTF">2021-01-25T17:48:54Z</dcterms:modified>
</cp:coreProperties>
</file>