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67" r:id="rId4"/>
    <p:sldId id="259" r:id="rId5"/>
    <p:sldId id="258" r:id="rId6"/>
    <p:sldId id="260" r:id="rId7"/>
    <p:sldId id="261" r:id="rId8"/>
    <p:sldId id="268" r:id="rId9"/>
    <p:sldId id="269" r:id="rId10"/>
    <p:sldId id="270" r:id="rId11"/>
    <p:sldId id="271" r:id="rId12"/>
    <p:sldId id="272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86909" autoAdjust="0"/>
  </p:normalViewPr>
  <p:slideViewPr>
    <p:cSldViewPr snapToGrid="0">
      <p:cViewPr varScale="1">
        <p:scale>
          <a:sx n="64" d="100"/>
          <a:sy n="64" d="100"/>
        </p:scale>
        <p:origin x="9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B4408-870A-469C-A410-223C859F069F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C63B4-78B7-44A3-9280-5FE0330BD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846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FE28A-B1A5-42AC-83DD-510D655F8333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BC4AC-E0AE-4CBE-8FE7-B93041668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0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Fk9YmJv-jc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https://www.youtube.com/watch?v=MFk9YmJv-jc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36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https://www.youtube.com/watch?v=_LYy3P2okyw</a:t>
            </a:r>
          </a:p>
          <a:p>
            <a:endParaRPr lang="en-GB" dirty="0" smtClean="0"/>
          </a:p>
          <a:p>
            <a:r>
              <a:rPr lang="en-GB" dirty="0" smtClean="0"/>
              <a:t>Alphabet</a:t>
            </a:r>
            <a:r>
              <a:rPr lang="en-GB" baseline="0" dirty="0" smtClean="0"/>
              <a:t> chant to music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808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Pupils have seen this slide once already but it makes a good recapping activity to start the lesson.</a:t>
            </a:r>
          </a:p>
          <a:p>
            <a:pPr>
              <a:spcBef>
                <a:spcPct val="0"/>
              </a:spcBef>
            </a:pPr>
            <a:endParaRPr lang="en-GB" altLang="en-US" dirty="0" smtClean="0"/>
          </a:p>
          <a:p>
            <a:pPr>
              <a:spcBef>
                <a:spcPct val="0"/>
              </a:spcBef>
            </a:pPr>
            <a:r>
              <a:rPr lang="en-GB" altLang="en-US" dirty="0" smtClean="0"/>
              <a:t>Comment </a:t>
            </a:r>
            <a:r>
              <a:rPr lang="en-GB" altLang="en-US" dirty="0" err="1" smtClean="0"/>
              <a:t>il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s’appelle</a:t>
            </a:r>
            <a:r>
              <a:rPr lang="en-GB" altLang="en-US" dirty="0" smtClean="0"/>
              <a:t>?  Comment </a:t>
            </a:r>
            <a:r>
              <a:rPr lang="en-GB" altLang="en-US" dirty="0" err="1" smtClean="0"/>
              <a:t>elle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s’appelle</a:t>
            </a:r>
            <a:r>
              <a:rPr lang="en-GB" altLang="en-US" dirty="0" smtClean="0"/>
              <a:t>  (What is he/she called?</a:t>
            </a:r>
          </a:p>
          <a:p>
            <a:pPr>
              <a:spcBef>
                <a:spcPct val="0"/>
              </a:spcBef>
            </a:pPr>
            <a:r>
              <a:rPr lang="en-GB" altLang="en-US" dirty="0" smtClean="0"/>
              <a:t>Comment ca</a:t>
            </a:r>
            <a:r>
              <a:rPr lang="en-GB" altLang="en-US" baseline="0" dirty="0" smtClean="0"/>
              <a:t> </a:t>
            </a:r>
            <a:r>
              <a:rPr lang="en-GB" altLang="en-US" baseline="0" dirty="0" err="1" smtClean="0"/>
              <a:t>s’écrit</a:t>
            </a:r>
            <a:r>
              <a:rPr lang="en-GB" altLang="en-US" dirty="0" smtClean="0"/>
              <a:t>? (How do you spell that?</a:t>
            </a:r>
          </a:p>
          <a:p>
            <a:pPr>
              <a:spcBef>
                <a:spcPct val="0"/>
              </a:spcBef>
            </a:pPr>
            <a:r>
              <a:rPr lang="en-GB" altLang="en-US" dirty="0" smtClean="0"/>
              <a:t>Alphabet introduction</a:t>
            </a:r>
          </a:p>
          <a:p>
            <a:pPr>
              <a:spcBef>
                <a:spcPct val="0"/>
              </a:spcBef>
            </a:pPr>
            <a:r>
              <a:rPr lang="en-GB" altLang="en-US" dirty="0" smtClean="0"/>
              <a:t>A - a, B - bay, C - say, D - </a:t>
            </a:r>
            <a:r>
              <a:rPr lang="en-GB" altLang="en-US" dirty="0" err="1" smtClean="0"/>
              <a:t>dé</a:t>
            </a:r>
            <a:r>
              <a:rPr lang="en-GB" altLang="en-US" dirty="0" smtClean="0"/>
              <a:t>, E - </a:t>
            </a:r>
            <a:r>
              <a:rPr lang="en-GB" altLang="en-US" dirty="0" err="1" smtClean="0"/>
              <a:t>euh</a:t>
            </a:r>
            <a:r>
              <a:rPr lang="en-GB" altLang="en-US" dirty="0" smtClean="0"/>
              <a:t>, F - eff, G - jay, H - </a:t>
            </a:r>
            <a:r>
              <a:rPr lang="en-GB" altLang="en-US" dirty="0" err="1" smtClean="0"/>
              <a:t>aash</a:t>
            </a:r>
            <a:r>
              <a:rPr lang="en-GB" altLang="en-US" dirty="0" smtClean="0"/>
              <a:t>, I - </a:t>
            </a:r>
            <a:r>
              <a:rPr lang="en-GB" altLang="en-US" dirty="0" err="1" smtClean="0"/>
              <a:t>ee</a:t>
            </a:r>
            <a:r>
              <a:rPr lang="en-GB" altLang="en-US" dirty="0" smtClean="0"/>
              <a:t>, J - gee, K - </a:t>
            </a:r>
            <a:r>
              <a:rPr lang="en-GB" altLang="en-US" dirty="0" err="1" smtClean="0"/>
              <a:t>ka</a:t>
            </a:r>
            <a:r>
              <a:rPr lang="en-GB" altLang="en-US" dirty="0" smtClean="0"/>
              <a:t>, L - ell, M - </a:t>
            </a:r>
            <a:r>
              <a:rPr lang="en-GB" altLang="en-US" dirty="0" err="1" smtClean="0"/>
              <a:t>emm</a:t>
            </a:r>
            <a:r>
              <a:rPr lang="en-GB" altLang="en-US" dirty="0" smtClean="0"/>
              <a:t>, N - </a:t>
            </a:r>
            <a:r>
              <a:rPr lang="en-GB" altLang="en-US" dirty="0" err="1" smtClean="0"/>
              <a:t>enn</a:t>
            </a:r>
            <a:r>
              <a:rPr lang="en-GB" altLang="en-US" dirty="0" smtClean="0"/>
              <a:t>, O - oh, P - pay, Q - </a:t>
            </a:r>
            <a:r>
              <a:rPr lang="en-GB" altLang="en-US" dirty="0" err="1" smtClean="0"/>
              <a:t>koo</a:t>
            </a:r>
            <a:r>
              <a:rPr lang="en-GB" altLang="en-US" dirty="0" smtClean="0"/>
              <a:t>, R - air, S - </a:t>
            </a:r>
            <a:r>
              <a:rPr lang="en-GB" altLang="en-US" dirty="0" err="1" smtClean="0"/>
              <a:t>ss</a:t>
            </a:r>
            <a:r>
              <a:rPr lang="en-GB" altLang="en-US" dirty="0" smtClean="0"/>
              <a:t>, T - </a:t>
            </a:r>
            <a:r>
              <a:rPr lang="en-GB" altLang="en-US" dirty="0" err="1" smtClean="0"/>
              <a:t>tay</a:t>
            </a:r>
            <a:r>
              <a:rPr lang="en-GB" altLang="en-US" dirty="0" smtClean="0"/>
              <a:t>, U - u, W -  </a:t>
            </a:r>
            <a:r>
              <a:rPr lang="en-GB" altLang="en-US" dirty="0" err="1" smtClean="0"/>
              <a:t>dooblé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vay</a:t>
            </a:r>
            <a:r>
              <a:rPr lang="en-GB" altLang="en-US" dirty="0" smtClean="0"/>
              <a:t>, X - </a:t>
            </a:r>
            <a:r>
              <a:rPr lang="en-GB" altLang="en-US" dirty="0" err="1" smtClean="0"/>
              <a:t>eeks</a:t>
            </a:r>
            <a:r>
              <a:rPr lang="en-GB" altLang="en-US" dirty="0" smtClean="0"/>
              <a:t>, Y - </a:t>
            </a:r>
            <a:r>
              <a:rPr lang="en-GB" altLang="en-US" dirty="0" err="1" smtClean="0"/>
              <a:t>egrek</a:t>
            </a:r>
            <a:r>
              <a:rPr lang="en-GB" altLang="en-US" dirty="0" smtClean="0"/>
              <a:t>, Z - zed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232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dirty="0" smtClean="0"/>
              <a:t>H – ash</a:t>
            </a:r>
            <a:br>
              <a:rPr lang="en-GB" altLang="en-US" sz="1200" dirty="0" smtClean="0"/>
            </a:br>
            <a:r>
              <a:rPr lang="en-GB" altLang="en-US" sz="1200" dirty="0" smtClean="0"/>
              <a:t>O - oh</a:t>
            </a:r>
            <a:br>
              <a:rPr lang="en-GB" altLang="en-US" sz="1200" dirty="0" smtClean="0"/>
            </a:br>
            <a:r>
              <a:rPr lang="en-GB" altLang="en-US" sz="1200" dirty="0" smtClean="0"/>
              <a:t>M – </a:t>
            </a:r>
            <a:r>
              <a:rPr lang="en-GB" altLang="en-US" sz="1200" dirty="0" err="1" smtClean="0"/>
              <a:t>em</a:t>
            </a:r>
            <a:r>
              <a:rPr lang="en-GB" altLang="en-US" sz="1200" dirty="0" smtClean="0"/>
              <a:t> </a:t>
            </a:r>
            <a:br>
              <a:rPr lang="en-GB" altLang="en-US" sz="1200" dirty="0" smtClean="0"/>
            </a:br>
            <a:r>
              <a:rPr lang="en-GB" altLang="en-US" sz="1200" dirty="0" smtClean="0"/>
              <a:t>E – </a:t>
            </a:r>
            <a:r>
              <a:rPr lang="en-GB" altLang="en-US" sz="1200" dirty="0" err="1" smtClean="0"/>
              <a:t>euh</a:t>
            </a: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r>
              <a:rPr lang="en-GB" altLang="en-US" sz="1200" dirty="0" smtClean="0"/>
              <a:t>R - </a:t>
            </a:r>
            <a:r>
              <a:rPr lang="en-GB" altLang="en-US" sz="1200" dirty="0" err="1" smtClean="0"/>
              <a:t>aire</a:t>
            </a:r>
            <a:endParaRPr lang="en-GB" altLang="en-US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57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200" dirty="0" smtClean="0"/>
              <a:t>A - a, B - </a:t>
            </a:r>
            <a:r>
              <a:rPr lang="en-GB" altLang="en-US" sz="1200" dirty="0" err="1" smtClean="0"/>
              <a:t>beuh</a:t>
            </a:r>
            <a:r>
              <a:rPr lang="en-GB" altLang="en-US" sz="1200" dirty="0" smtClean="0"/>
              <a:t>, E – </a:t>
            </a:r>
            <a:r>
              <a:rPr lang="en-GB" altLang="en-US" sz="1200" dirty="0" err="1" smtClean="0"/>
              <a:t>euh</a:t>
            </a: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endParaRPr lang="en-GB" alt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81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200" dirty="0" smtClean="0"/>
              <a:t>B - </a:t>
            </a:r>
            <a:r>
              <a:rPr lang="en-GB" altLang="en-US" sz="1200" dirty="0" err="1" smtClean="0"/>
              <a:t>beuh</a:t>
            </a:r>
            <a:r>
              <a:rPr lang="en-GB" altLang="en-US" sz="1200" dirty="0" smtClean="0"/>
              <a:t>, A - a, R – </a:t>
            </a:r>
            <a:r>
              <a:rPr lang="en-GB" altLang="en-US" sz="1200" dirty="0" err="1" smtClean="0"/>
              <a:t>aire</a:t>
            </a:r>
            <a:r>
              <a:rPr lang="en-GB" altLang="en-US" sz="1200" dirty="0" smtClean="0"/>
              <a:t>, T - </a:t>
            </a:r>
            <a:r>
              <a:rPr lang="en-GB" altLang="en-US" sz="1200" dirty="0" err="1" smtClean="0"/>
              <a:t>tay</a:t>
            </a:r>
            <a:endParaRPr lang="en-GB" altLang="en-US" sz="1200" dirty="0" smtClean="0"/>
          </a:p>
          <a:p>
            <a:pPr>
              <a:spcBef>
                <a:spcPct val="0"/>
              </a:spcBef>
            </a:pP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endParaRPr lang="en-GB" alt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70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200" dirty="0" smtClean="0"/>
              <a:t>M – </a:t>
            </a:r>
            <a:r>
              <a:rPr lang="en-GB" altLang="en-US" sz="1200" dirty="0" err="1" smtClean="0"/>
              <a:t>em</a:t>
            </a:r>
            <a:r>
              <a:rPr lang="en-GB" altLang="en-US" sz="1200" dirty="0" smtClean="0"/>
              <a:t>, A - a, R – </a:t>
            </a:r>
            <a:r>
              <a:rPr lang="en-GB" altLang="en-US" sz="1200" dirty="0" err="1" smtClean="0"/>
              <a:t>aire</a:t>
            </a:r>
            <a:r>
              <a:rPr lang="en-GB" altLang="en-US" sz="1200" dirty="0" smtClean="0"/>
              <a:t>, G – </a:t>
            </a:r>
            <a:r>
              <a:rPr lang="en-GB" altLang="en-US" sz="1200" dirty="0" err="1" smtClean="0"/>
              <a:t>zshay</a:t>
            </a:r>
            <a:r>
              <a:rPr lang="en-GB" altLang="en-US" sz="1200" dirty="0" smtClean="0"/>
              <a:t>, E – </a:t>
            </a:r>
            <a:r>
              <a:rPr lang="en-GB" altLang="en-US" sz="1200" dirty="0" err="1" smtClean="0"/>
              <a:t>euh</a:t>
            </a:r>
            <a:endParaRPr lang="en-GB" altLang="en-US" sz="1200" dirty="0" smtClean="0"/>
          </a:p>
          <a:p>
            <a:pPr>
              <a:spcBef>
                <a:spcPct val="0"/>
              </a:spcBef>
            </a:pP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endParaRPr lang="en-GB" alt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123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200" dirty="0" smtClean="0"/>
              <a:t>M – </a:t>
            </a:r>
            <a:r>
              <a:rPr lang="en-GB" altLang="en-US" sz="1200" dirty="0" err="1" smtClean="0"/>
              <a:t>emm</a:t>
            </a:r>
            <a:r>
              <a:rPr lang="en-GB" altLang="en-US" sz="1200" dirty="0" smtClean="0"/>
              <a:t> , A - ah, G – </a:t>
            </a:r>
            <a:r>
              <a:rPr lang="en-GB" altLang="en-US" sz="1200" dirty="0" err="1" smtClean="0"/>
              <a:t>zshay</a:t>
            </a:r>
            <a:r>
              <a:rPr lang="en-GB" altLang="en-US" sz="1200" baseline="0" dirty="0" smtClean="0"/>
              <a:t> </a:t>
            </a:r>
            <a:r>
              <a:rPr lang="en-GB" altLang="en-US" sz="1200" dirty="0" smtClean="0"/>
              <a:t>G – </a:t>
            </a:r>
            <a:r>
              <a:rPr lang="en-GB" altLang="en-US" sz="1200" dirty="0" err="1" smtClean="0"/>
              <a:t>zshay</a:t>
            </a:r>
            <a:r>
              <a:rPr lang="en-GB" altLang="en-US" sz="1200" dirty="0" smtClean="0"/>
              <a:t>, I – </a:t>
            </a:r>
            <a:r>
              <a:rPr lang="en-GB" altLang="en-US" sz="1200" dirty="0" err="1" smtClean="0"/>
              <a:t>ee</a:t>
            </a:r>
            <a:r>
              <a:rPr lang="en-GB" altLang="en-US" sz="1200" dirty="0" smtClean="0"/>
              <a:t>, E – </a:t>
            </a:r>
            <a:r>
              <a:rPr lang="en-GB" altLang="en-US" sz="1200" dirty="0" err="1" smtClean="0"/>
              <a:t>euh</a:t>
            </a:r>
            <a:endParaRPr lang="en-GB" altLang="en-US" sz="1200" dirty="0" smtClean="0"/>
          </a:p>
          <a:p>
            <a:pPr>
              <a:spcBef>
                <a:spcPct val="0"/>
              </a:spcBef>
            </a:pP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endParaRPr lang="en-GB" alt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10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200" dirty="0" smtClean="0"/>
              <a:t>J - </a:t>
            </a:r>
            <a:r>
              <a:rPr lang="en-GB" altLang="en-US" sz="1200" dirty="0" err="1" smtClean="0"/>
              <a:t>jee</a:t>
            </a:r>
            <a:r>
              <a:rPr lang="en-GB" altLang="en-US" sz="1200" dirty="0" smtClean="0"/>
              <a:t> , A - ah, C – say, K – </a:t>
            </a:r>
            <a:r>
              <a:rPr lang="en-GB" altLang="en-US" sz="1200" dirty="0" err="1" smtClean="0"/>
              <a:t>kah</a:t>
            </a:r>
            <a:r>
              <a:rPr lang="en-GB" altLang="en-US" sz="1200" dirty="0" smtClean="0"/>
              <a:t>,  I – </a:t>
            </a:r>
            <a:r>
              <a:rPr lang="en-GB" altLang="en-US" sz="1200" dirty="0" err="1" smtClean="0"/>
              <a:t>ee</a:t>
            </a:r>
            <a:r>
              <a:rPr lang="en-GB" altLang="en-US" sz="1200" dirty="0" smtClean="0"/>
              <a:t>, E – </a:t>
            </a:r>
            <a:r>
              <a:rPr lang="en-GB" altLang="en-US" sz="1200" dirty="0" err="1" smtClean="0"/>
              <a:t>euh</a:t>
            </a:r>
            <a:endParaRPr lang="en-GB" altLang="en-US" sz="1200" dirty="0" smtClean="0"/>
          </a:p>
          <a:p>
            <a:pPr>
              <a:spcBef>
                <a:spcPct val="0"/>
              </a:spcBef>
            </a:pP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endParaRPr lang="en-GB" altLang="en-US" sz="1200" dirty="0" smtClean="0"/>
          </a:p>
          <a:p>
            <a:pPr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71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Prompts to ask pupils to give their name and to practise spelling their first name.</a:t>
            </a:r>
            <a:br>
              <a:rPr lang="en-GB" altLang="en-US" dirty="0" smtClean="0"/>
            </a:br>
            <a:r>
              <a:rPr lang="en-GB" altLang="en-US" dirty="0" smtClean="0"/>
              <a:t>They will need some time to practise this – show them their previous slide or refer them to their study guides for the alphabet pronunciation guide there.</a:t>
            </a:r>
            <a:endParaRPr lang="en-GB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825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https://www.youtube.com/watch?v=YkFXGlHCn_o</a:t>
            </a:r>
          </a:p>
          <a:p>
            <a:endParaRPr lang="en-GB" dirty="0" smtClean="0"/>
          </a:p>
          <a:p>
            <a:r>
              <a:rPr lang="en-GB" dirty="0" smtClean="0"/>
              <a:t>Alphabet song – for variety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92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7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52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83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7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74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6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093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07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5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5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MFk9YmJv-j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_LYy3P2okyw" TargetMode="External"/><Relationship Id="rId6" Type="http://schemas.openxmlformats.org/officeDocument/2006/relationships/image" Target="../media/image4.jpeg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9.jpe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.jpg"/><Relationship Id="rId4" Type="http://schemas.openxmlformats.org/officeDocument/2006/relationships/audio" Target="../media/audio10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kFXGlHCn_o" TargetMode="External"/><Relationship Id="rId6" Type="http://schemas.openxmlformats.org/officeDocument/2006/relationships/image" Target="../media/image13.jpeg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1410652"/>
            <a:ext cx="7464765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5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5900" y="1280160"/>
            <a:ext cx="92125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400" b="1" u="sng" dirty="0" smtClean="0">
                <a:latin typeface="XCCW Joined 6a" panose="03050602040000000000" pitchFamily="66" charset="0"/>
              </a:rPr>
              <a:t>LO: I am learning to spell the names of family members in French</a:t>
            </a:r>
            <a:endParaRPr lang="en-GB" sz="4400" b="1" u="sng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22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18910" t="7634" r="10848" b="16547"/>
          <a:stretch/>
        </p:blipFill>
        <p:spPr>
          <a:xfrm>
            <a:off x="2443397" y="1663909"/>
            <a:ext cx="6670624" cy="40661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9686" y="269823"/>
            <a:ext cx="11437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Let’s recap family member names… remember to join in. </a:t>
            </a:r>
            <a:endParaRPr lang="en-GB" sz="28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35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708910" y="31940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smtClean="0">
                <a:latin typeface="XCCW Joined 6a" panose="03050602040000000000" pitchFamily="66" charset="0"/>
                <a:hlinkClick r:id="" action="ppaction://noaction">
                  <a:snd r:embed="rId5" name="l'alphabet francais.wav"/>
                </a:hlinkClick>
              </a:rPr>
              <a:t>l’alphabet français</a:t>
            </a:r>
            <a:endParaRPr lang="en-GB" sz="5400" b="1" dirty="0">
              <a:latin typeface="XCCW Joined 6a" panose="03050602040000000000" pitchFamily="66" charset="0"/>
              <a:hlinkClick r:id="" action="ppaction://noaction">
                <a:snd r:embed="rId5" name="l'alphabet francais.wav"/>
              </a:hlinkClick>
            </a:endParaRPr>
          </a:p>
        </p:txBody>
      </p:sp>
      <p:pic>
        <p:nvPicPr>
          <p:cNvPr id="5" name="_LYy3P2okyw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708910" y="1736646"/>
            <a:ext cx="7886700" cy="443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BZ_Simpsons_Family_Tree_by_Marruche_we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010" y="298231"/>
            <a:ext cx="6253163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hlinkClick r:id="" action="ppaction://noaction">
              <a:snd r:embed="rId5" name="comment_ca_s'ecrit.wav"/>
            </a:hlinkClick>
          </p:cNvPr>
          <p:cNvSpPr txBox="1"/>
          <p:nvPr/>
        </p:nvSpPr>
        <p:spPr>
          <a:xfrm>
            <a:off x="1988185" y="6211669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___________,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67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56765" y="5273358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Homer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515" y="109347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4536440" y="94107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H – O – M – E – R.</a:t>
            </a:r>
          </a:p>
        </p:txBody>
      </p:sp>
      <p:pic>
        <p:nvPicPr>
          <p:cNvPr id="10" name="Content Placeholder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628" y="810895"/>
            <a:ext cx="4349750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86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O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55" y="113919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4627880" y="98679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A – B - E.</a:t>
            </a:r>
          </a:p>
        </p:txBody>
      </p:sp>
      <p:pic>
        <p:nvPicPr>
          <p:cNvPr id="8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2418" y="788353"/>
            <a:ext cx="2401887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25955" y="5403681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Abe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73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B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25" y="1442720"/>
            <a:ext cx="2849563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97917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4330700" y="82677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B – A – R - 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87524" y="5173346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Bart</a:t>
            </a:r>
            <a:r>
              <a:rPr lang="en-GB" sz="3600" b="1" dirty="0" smtClean="0">
                <a:latin typeface="XCCW Joined 6a" panose="03050602040000000000" pitchFamily="66" charset="0"/>
              </a:rPr>
              <a:t>, comment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34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355" y="1500187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399280" y="1347787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 – A – R – G - E.</a:t>
            </a:r>
          </a:p>
        </p:txBody>
      </p:sp>
      <p:pic>
        <p:nvPicPr>
          <p:cNvPr id="5" name="Content Placeholder 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380" y="0"/>
            <a:ext cx="31877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29313" y="5848350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Marge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87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R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415" y="107061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879340" y="91821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 – A – G – G – I - E.</a:t>
            </a:r>
          </a:p>
        </p:txBody>
      </p:sp>
      <p:pic>
        <p:nvPicPr>
          <p:cNvPr id="5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540" y="2670810"/>
            <a:ext cx="2490788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28483" y="5545474"/>
            <a:ext cx="8975725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       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Maggie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2800" b="1" dirty="0" smtClean="0">
                <a:latin typeface="XCCW Joined 6a" panose="03050602040000000000" pitchFamily="66" charset="0"/>
              </a:rPr>
              <a:t>?</a:t>
            </a:r>
            <a:endParaRPr lang="en-GB" sz="28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9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GGI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75" y="118491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902200" y="103251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 – A – C – K – I - E.</a:t>
            </a:r>
          </a:p>
        </p:txBody>
      </p:sp>
      <p:pic>
        <p:nvPicPr>
          <p:cNvPr id="5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597535"/>
            <a:ext cx="2524125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42565" y="5826463"/>
            <a:ext cx="8975725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Jackie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2800" b="1" dirty="0" smtClean="0">
                <a:latin typeface="XCCW Joined 6a" panose="03050602040000000000" pitchFamily="66" charset="0"/>
              </a:rPr>
              <a:t>?</a:t>
            </a:r>
            <a:endParaRPr lang="en-GB" sz="28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91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JACKI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173288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982913" y="1279525"/>
            <a:ext cx="3887787" cy="933450"/>
          </a:xfrm>
          <a:prstGeom prst="wedgeRoundRectCallout">
            <a:avLst>
              <a:gd name="adj1" fmla="val -61837"/>
              <a:gd name="adj2" fmla="val 30763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Comment </a:t>
            </a: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tu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t’appelles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?</a:t>
            </a:r>
            <a:endParaRPr lang="en-GB" sz="28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982913" y="2576513"/>
            <a:ext cx="3887787" cy="933450"/>
          </a:xfrm>
          <a:prstGeom prst="wedgeRoundRectCallout">
            <a:avLst>
              <a:gd name="adj1" fmla="val -61837"/>
              <a:gd name="adj2" fmla="val 30763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Comment </a:t>
            </a: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4694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mment_tu_t'appell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mment_ca_s'ecrit_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503170" y="27368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latin typeface="XCCW Joined 6a" panose="03050602040000000000" pitchFamily="66" charset="0"/>
                <a:hlinkClick r:id="" action="ppaction://noaction">
                  <a:snd r:embed="rId5" name="l'alphabet francais.wav"/>
                </a:hlinkClick>
              </a:rPr>
              <a:t>l’alphabet français</a:t>
            </a:r>
            <a:endParaRPr lang="en-GB" dirty="0">
              <a:latin typeface="XCCW Joined 6a" panose="03050602040000000000" pitchFamily="66" charset="0"/>
              <a:hlinkClick r:id="" action="ppaction://noaction">
                <a:snd r:embed="rId5" name="l'alphabet francais.wav"/>
              </a:hlinkClick>
            </a:endParaRPr>
          </a:p>
        </p:txBody>
      </p:sp>
      <p:pic>
        <p:nvPicPr>
          <p:cNvPr id="4" name="YkFXGlHCn_o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503170" y="1690926"/>
            <a:ext cx="7897935" cy="444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4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592580"/>
            <a:ext cx="10549451" cy="286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4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382</Words>
  <Application>Microsoft Office PowerPoint</Application>
  <PresentationFormat>Widescreen</PresentationFormat>
  <Paragraphs>54</Paragraphs>
  <Slides>14</Slides>
  <Notes>11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XCCW Joined 6a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Dawn Murphy</dc:creator>
  <cp:lastModifiedBy>Dawn Murphy</cp:lastModifiedBy>
  <cp:revision>10</cp:revision>
  <dcterms:created xsi:type="dcterms:W3CDTF">2021-03-10T16:56:40Z</dcterms:created>
  <dcterms:modified xsi:type="dcterms:W3CDTF">2021-03-16T08:00:23Z</dcterms:modified>
</cp:coreProperties>
</file>