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5" r:id="rId5"/>
    <p:sldMasterId id="2147483677" r:id="rId6"/>
    <p:sldMasterId id="2147483679" r:id="rId7"/>
    <p:sldMasterId id="2147483682" r:id="rId8"/>
  </p:sldMasterIdLst>
  <p:notesMasterIdLst>
    <p:notesMasterId r:id="rId20"/>
  </p:notesMasterIdLst>
  <p:sldIdLst>
    <p:sldId id="296" r:id="rId9"/>
    <p:sldId id="299" r:id="rId10"/>
    <p:sldId id="310" r:id="rId11"/>
    <p:sldId id="300" r:id="rId12"/>
    <p:sldId id="311" r:id="rId13"/>
    <p:sldId id="312" r:id="rId14"/>
    <p:sldId id="313" r:id="rId15"/>
    <p:sldId id="308" r:id="rId16"/>
    <p:sldId id="301" r:id="rId17"/>
    <p:sldId id="304" r:id="rId18"/>
    <p:sldId id="30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64" userDrawn="1">
          <p15:clr>
            <a:srgbClr val="A4A3A4"/>
          </p15:clr>
        </p15:guide>
        <p15:guide id="2" pos="4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364"/>
        <p:guide pos="4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E14DDF0-B551-4CFD-ABAB-4B2CFAC81B24}"/>
    <pc:docChg chg="undo custSel modSld">
      <pc:chgData name="James Clegg" userId="c6df1435-7a36-4b38-be4d-16e68e91152f" providerId="ADAL" clId="{7E14DDF0-B551-4CFD-ABAB-4B2CFAC81B24}" dt="2020-10-07T16:54:10.296" v="11"/>
      <pc:docMkLst>
        <pc:docMk/>
      </pc:docMkLst>
      <pc:sldChg chg="modTransition">
        <pc:chgData name="James Clegg" userId="c6df1435-7a36-4b38-be4d-16e68e91152f" providerId="ADAL" clId="{7E14DDF0-B551-4CFD-ABAB-4B2CFAC81B24}" dt="2020-10-07T16:54:10.296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E14DDF0-B551-4CFD-ABAB-4B2CFAC81B24}" dt="2020-10-07T16:54:10.296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3939627984" sldId="300"/>
        </pc:sldMkLst>
        <pc:picChg chg="del">
          <ac:chgData name="James Clegg" userId="c6df1435-7a36-4b38-be4d-16e68e91152f" providerId="ADAL" clId="{7E14DDF0-B551-4CFD-ABAB-4B2CFAC81B24}" dt="2020-10-07T16:53:39.957" v="1" actId="478"/>
          <ac:picMkLst>
            <pc:docMk/>
            <pc:sldMk cId="3939627984" sldId="300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3782242679" sldId="301"/>
        </pc:sldMkLst>
        <pc:picChg chg="del">
          <ac:chgData name="James Clegg" userId="c6df1435-7a36-4b38-be4d-16e68e91152f" providerId="ADAL" clId="{7E14DDF0-B551-4CFD-ABAB-4B2CFAC81B24}" dt="2020-10-07T16:53:55.700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3195527484" sldId="304"/>
        </pc:sldMkLst>
        <pc:picChg chg="del">
          <ac:chgData name="James Clegg" userId="c6df1435-7a36-4b38-be4d-16e68e91152f" providerId="ADAL" clId="{7E14DDF0-B551-4CFD-ABAB-4B2CFAC81B24}" dt="2020-10-07T16:53:58.918" v="9" actId="478"/>
          <ac:picMkLst>
            <pc:docMk/>
            <pc:sldMk cId="3195527484" sldId="30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2467485553" sldId="305"/>
        </pc:sldMkLst>
        <pc:picChg chg="del">
          <ac:chgData name="James Clegg" userId="c6df1435-7a36-4b38-be4d-16e68e91152f" providerId="ADAL" clId="{7E14DDF0-B551-4CFD-ABAB-4B2CFAC81B24}" dt="2020-10-07T16:54:03.319" v="10" actId="478"/>
          <ac:picMkLst>
            <pc:docMk/>
            <pc:sldMk cId="2467485553" sldId="305"/>
            <ac:picMk id="7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394160669" sldId="308"/>
        </pc:sldMkLst>
        <pc:spChg chg="mod">
          <ac:chgData name="James Clegg" userId="c6df1435-7a36-4b38-be4d-16e68e91152f" providerId="ADAL" clId="{7E14DDF0-B551-4CFD-ABAB-4B2CFAC81B24}" dt="2020-10-07T16:53:51.596" v="6" actId="1076"/>
          <ac:spMkLst>
            <pc:docMk/>
            <pc:sldMk cId="394160669" sldId="308"/>
            <ac:spMk id="56" creationId="{2105FF99-AAA5-4939-A1A3-DC2E165CB759}"/>
          </ac:spMkLst>
        </pc:spChg>
        <pc:picChg chg="del">
          <ac:chgData name="James Clegg" userId="c6df1435-7a36-4b38-be4d-16e68e91152f" providerId="ADAL" clId="{7E14DDF0-B551-4CFD-ABAB-4B2CFAC81B24}" dt="2020-10-07T16:53:53.420" v="7" actId="478"/>
          <ac:picMkLst>
            <pc:docMk/>
            <pc:sldMk cId="394160669" sldId="30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1529983653" sldId="310"/>
        </pc:sldMkLst>
        <pc:picChg chg="del">
          <ac:chgData name="James Clegg" userId="c6df1435-7a36-4b38-be4d-16e68e91152f" providerId="ADAL" clId="{7E14DDF0-B551-4CFD-ABAB-4B2CFAC81B24}" dt="2020-10-07T16:53:37.869" v="0" actId="478"/>
          <ac:picMkLst>
            <pc:docMk/>
            <pc:sldMk cId="1529983653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3247155029" sldId="311"/>
        </pc:sldMkLst>
        <pc:picChg chg="del">
          <ac:chgData name="James Clegg" userId="c6df1435-7a36-4b38-be4d-16e68e91152f" providerId="ADAL" clId="{7E14DDF0-B551-4CFD-ABAB-4B2CFAC81B24}" dt="2020-10-07T16:53:42.208" v="2" actId="478"/>
          <ac:picMkLst>
            <pc:docMk/>
            <pc:sldMk cId="3247155029" sldId="311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4125403241" sldId="312"/>
        </pc:sldMkLst>
        <pc:picChg chg="del">
          <ac:chgData name="James Clegg" userId="c6df1435-7a36-4b38-be4d-16e68e91152f" providerId="ADAL" clId="{7E14DDF0-B551-4CFD-ABAB-4B2CFAC81B24}" dt="2020-10-07T16:53:44.489" v="3" actId="478"/>
          <ac:picMkLst>
            <pc:docMk/>
            <pc:sldMk cId="4125403241" sldId="312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E14DDF0-B551-4CFD-ABAB-4B2CFAC81B24}" dt="2020-10-07T16:54:10.296" v="11"/>
        <pc:sldMkLst>
          <pc:docMk/>
          <pc:sldMk cId="523832323" sldId="313"/>
        </pc:sldMkLst>
        <pc:picChg chg="del">
          <ac:chgData name="James Clegg" userId="c6df1435-7a36-4b38-be4d-16e68e91152f" providerId="ADAL" clId="{7E14DDF0-B551-4CFD-ABAB-4B2CFAC81B24}" dt="2020-10-07T16:53:47.139" v="4" actId="478"/>
          <ac:picMkLst>
            <pc:docMk/>
            <pc:sldMk cId="523832323" sldId="313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11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8.emf"/><Relationship Id="rId9" Type="http://schemas.openxmlformats.org/officeDocument/2006/relationships/image" Target="../media/image13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7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17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10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image" Target="../media/image17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20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11" Type="http://schemas.openxmlformats.org/officeDocument/2006/relationships/image" Target="../media/image27.png"/><Relationship Id="rId10" Type="http://schemas.openxmlformats.org/officeDocument/2006/relationships/image" Target="../media/image26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7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image" Target="../media/image31.png"/><Relationship Id="rId21" Type="http://schemas.openxmlformats.org/officeDocument/2006/relationships/image" Target="../media/image47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7.xml"/><Relationship Id="rId20" Type="http://schemas.openxmlformats.org/officeDocument/2006/relationships/image" Target="../media/image46.png"/><Relationship Id="rId1" Type="http://schemas.openxmlformats.org/officeDocument/2006/relationships/tags" Target="../tags/tag8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23" Type="http://schemas.openxmlformats.org/officeDocument/2006/relationships/image" Target="../media/image49.png"/><Relationship Id="rId10" Type="http://schemas.openxmlformats.org/officeDocument/2006/relationships/image" Target="../media/image38.png"/><Relationship Id="rId19" Type="http://schemas.openxmlformats.org/officeDocument/2006/relationships/image" Target="../media/image45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Relationship Id="rId22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AD63DF6-8611-4334-A857-FD4A5B01C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6395" y="1814376"/>
            <a:ext cx="6279424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085242" y="2478357"/>
            <a:ext cx="550775" cy="155318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809855" y="2466781"/>
            <a:ext cx="550775" cy="155318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8074" y="428840"/>
            <a:ext cx="7967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of the calculations will need an exchange and which will not?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05577" y="3290676"/>
            <a:ext cx="261603" cy="30035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05577" y="3070179"/>
            <a:ext cx="261603" cy="3003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05577" y="2863131"/>
            <a:ext cx="261603" cy="30035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205577" y="2615742"/>
            <a:ext cx="261603" cy="3003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00981" y="3290676"/>
            <a:ext cx="261603" cy="3003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00981" y="3070179"/>
            <a:ext cx="261603" cy="30035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2400981" y="2863131"/>
            <a:ext cx="261603" cy="3003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1517445" y="2871944"/>
                <a:ext cx="492287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45 </a:t>
                </a: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7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7445" y="2871944"/>
                <a:ext cx="4922875" cy="553998"/>
              </a:xfrm>
              <a:prstGeom prst="rect">
                <a:avLst/>
              </a:prstGeom>
              <a:blipFill>
                <a:blip r:embed="rId7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-758678" y="1782047"/>
                <a:ext cx="492287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47 </a:t>
                </a: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58678" y="1782047"/>
                <a:ext cx="4922875" cy="553998"/>
              </a:xfrm>
              <a:prstGeom prst="rect">
                <a:avLst/>
              </a:prstGeom>
              <a:blipFill>
                <a:blip r:embed="rId8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880479" y="1750088"/>
                <a:ext cx="492287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30 </a:t>
                </a: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6 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479" y="1750088"/>
                <a:ext cx="4922875" cy="553998"/>
              </a:xfrm>
              <a:prstGeom prst="rect">
                <a:avLst/>
              </a:prstGeom>
              <a:blipFill>
                <a:blip r:embed="rId9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6" name="Picture 6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607816" y="2487457"/>
            <a:ext cx="550775" cy="155318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360629" y="2489933"/>
            <a:ext cx="550775" cy="155318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630589" y="3465601"/>
            <a:ext cx="550775" cy="155318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355202" y="3454025"/>
            <a:ext cx="550775" cy="155318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0924" y="4049321"/>
            <a:ext cx="261603" cy="30035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0924" y="3815377"/>
            <a:ext cx="261603" cy="30035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0924" y="3594882"/>
            <a:ext cx="261603" cy="30035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3222" y="4049321"/>
            <a:ext cx="261603" cy="300359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73222" y="3815377"/>
            <a:ext cx="261603" cy="300359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4181363" y="3488753"/>
            <a:ext cx="550775" cy="155318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905976" y="3477177"/>
            <a:ext cx="550775" cy="155318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578014" y="2375896"/>
            <a:ext cx="550775" cy="155318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302627" y="2364320"/>
            <a:ext cx="550775" cy="155318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853401" y="2387472"/>
            <a:ext cx="550775" cy="1553185"/>
          </a:xfrm>
          <a:prstGeom prst="rect">
            <a:avLst/>
          </a:prstGeom>
        </p:spPr>
      </p:pic>
      <p:sp>
        <p:nvSpPr>
          <p:cNvPr id="87" name="Rounded Rectangle 86"/>
          <p:cNvSpPr/>
          <p:nvPr/>
        </p:nvSpPr>
        <p:spPr>
          <a:xfrm>
            <a:off x="2166514" y="2601060"/>
            <a:ext cx="539917" cy="72242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2981" y="5340421"/>
            <a:ext cx="262800" cy="301732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2981" y="5070321"/>
            <a:ext cx="262800" cy="301732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2981" y="4800222"/>
            <a:ext cx="262800" cy="301732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2981" y="4530123"/>
            <a:ext cx="262800" cy="301732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752981" y="4260024"/>
            <a:ext cx="262800" cy="301732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67670" y="5341739"/>
            <a:ext cx="262800" cy="30173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67670" y="5071639"/>
            <a:ext cx="262800" cy="301732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67670" y="4801540"/>
            <a:ext cx="262800" cy="30173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67670" y="4531441"/>
            <a:ext cx="262800" cy="301732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967670" y="4261342"/>
            <a:ext cx="262800" cy="301732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36242" y="3583385"/>
            <a:ext cx="289493" cy="33238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36242" y="3313285"/>
            <a:ext cx="289493" cy="332380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36242" y="3043186"/>
            <a:ext cx="289493" cy="332380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36242" y="2773087"/>
            <a:ext cx="289493" cy="332380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222773" y="2502339"/>
            <a:ext cx="289493" cy="332380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450931" y="3584703"/>
            <a:ext cx="289493" cy="332380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450931" y="3314603"/>
            <a:ext cx="289493" cy="332380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450931" y="3044504"/>
            <a:ext cx="289493" cy="332380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450931" y="2774405"/>
            <a:ext cx="289493" cy="332380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450931" y="2504306"/>
            <a:ext cx="289493" cy="332380"/>
          </a:xfrm>
          <a:prstGeom prst="rect">
            <a:avLst/>
          </a:prstGeom>
        </p:spPr>
      </p:pic>
      <p:sp>
        <p:nvSpPr>
          <p:cNvPr id="118" name="Rounded Rectangle 117"/>
          <p:cNvSpPr/>
          <p:nvPr/>
        </p:nvSpPr>
        <p:spPr>
          <a:xfrm>
            <a:off x="7228319" y="2478357"/>
            <a:ext cx="512105" cy="87282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19" name="Rounded Rectangle 118"/>
          <p:cNvSpPr/>
          <p:nvPr/>
        </p:nvSpPr>
        <p:spPr>
          <a:xfrm>
            <a:off x="4732138" y="3601655"/>
            <a:ext cx="531270" cy="92978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/>
              <p:cNvSpPr txBox="1"/>
              <p:nvPr/>
            </p:nvSpPr>
            <p:spPr>
              <a:xfrm>
                <a:off x="2261055" y="1790860"/>
                <a:ext cx="142977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42</a:t>
                </a:r>
              </a:p>
            </p:txBody>
          </p:sp>
        </mc:Choice>
        <mc:Fallback xmlns="">
          <p:sp>
            <p:nvSpPr>
              <p:cNvPr id="120" name="TextBox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1055" y="1790860"/>
                <a:ext cx="1429779" cy="553998"/>
              </a:xfrm>
              <a:prstGeom prst="rect">
                <a:avLst/>
              </a:prstGeom>
              <a:blipFill>
                <a:blip r:embed="rId10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/>
              <p:cNvSpPr txBox="1"/>
              <p:nvPr/>
            </p:nvSpPr>
            <p:spPr>
              <a:xfrm>
                <a:off x="4481187" y="2884400"/>
                <a:ext cx="142977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38</a:t>
                </a:r>
              </a:p>
            </p:txBody>
          </p:sp>
        </mc:Choice>
        <mc:Fallback xmlns="">
          <p:sp>
            <p:nvSpPr>
              <p:cNvPr id="121" name="TextBox 1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1187" y="2884400"/>
                <a:ext cx="1429779" cy="553998"/>
              </a:xfrm>
              <a:prstGeom prst="rect">
                <a:avLst/>
              </a:prstGeom>
              <a:blipFill>
                <a:blip r:embed="rId11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/>
              <p:cNvSpPr txBox="1"/>
              <p:nvPr/>
            </p:nvSpPr>
            <p:spPr>
              <a:xfrm>
                <a:off x="6900938" y="1754717"/>
                <a:ext cx="142977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24</a:t>
                </a:r>
              </a:p>
            </p:txBody>
          </p:sp>
        </mc:Choice>
        <mc:Fallback xmlns="">
          <p:sp>
            <p:nvSpPr>
              <p:cNvPr id="122" name="TextBox 1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0938" y="1754717"/>
                <a:ext cx="1429779" cy="553998"/>
              </a:xfrm>
              <a:prstGeom prst="rect">
                <a:avLst/>
              </a:prstGeom>
              <a:blipFill>
                <a:blip r:embed="rId12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478286" y="2880037"/>
                <a:ext cx="142977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38</a:t>
                </a: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286" y="2880037"/>
                <a:ext cx="1429779" cy="553998"/>
              </a:xfrm>
              <a:prstGeom prst="rect">
                <a:avLst/>
              </a:prstGeom>
              <a:blipFill>
                <a:blip r:embed="rId14"/>
                <a:stretch>
                  <a:fillRect t="-14286" b="-329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2998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9" grpId="0"/>
      <p:bldP spid="59" grpId="1"/>
      <p:bldP spid="60" grpId="0"/>
      <p:bldP spid="60" grpId="1"/>
      <p:bldP spid="87" grpId="0" animBg="1"/>
      <p:bldP spid="118" grpId="0" animBg="1"/>
      <p:bldP spid="119" grpId="0" animBg="1"/>
      <p:bldP spid="120" grpId="0"/>
      <p:bldP spid="121" grpId="0"/>
      <p:bldP spid="122" grpId="0"/>
      <p:bldP spid="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A870BF-3E0F-47DA-AF62-30E642089A43}"/>
              </a:ext>
            </a:extLst>
          </p:cNvPr>
          <p:cNvSpPr/>
          <p:nvPr/>
        </p:nvSpPr>
        <p:spPr>
          <a:xfrm>
            <a:off x="2561632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F8B39-1B3B-43CC-8C52-4C6DFD7466C8}"/>
              </a:ext>
            </a:extLst>
          </p:cNvPr>
          <p:cNvSpPr/>
          <p:nvPr/>
        </p:nvSpPr>
        <p:spPr>
          <a:xfrm>
            <a:off x="3561777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7550DC-E4F2-4FCA-949B-5F19AD62ACF6}"/>
              </a:ext>
            </a:extLst>
          </p:cNvPr>
          <p:cNvSpPr/>
          <p:nvPr/>
        </p:nvSpPr>
        <p:spPr>
          <a:xfrm>
            <a:off x="5257573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/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blipFill>
                <a:blip r:embed="rId5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DE859519-5034-4085-A112-2CAE6C10BD24}"/>
              </a:ext>
            </a:extLst>
          </p:cNvPr>
          <p:cNvSpPr txBox="1"/>
          <p:nvPr/>
        </p:nvSpPr>
        <p:spPr>
          <a:xfrm>
            <a:off x="1045318" y="414428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solutions will need to cross 10?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263145-E0C0-4E2A-8A84-EA004F78903A}"/>
              </a:ext>
            </a:extLst>
          </p:cNvPr>
          <p:cNvSpPr txBox="1"/>
          <p:nvPr/>
        </p:nvSpPr>
        <p:spPr>
          <a:xfrm>
            <a:off x="2189299" y="174001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74241-A5C1-4D05-AC62-C32DA8C7E52C}"/>
              </a:ext>
            </a:extLst>
          </p:cNvPr>
          <p:cNvSpPr txBox="1"/>
          <p:nvPr/>
        </p:nvSpPr>
        <p:spPr>
          <a:xfrm>
            <a:off x="3147943" y="1740011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590247-6CDE-4F81-86DA-4F2F6D582D83}"/>
              </a:ext>
            </a:extLst>
          </p:cNvPr>
          <p:cNvSpPr txBox="1"/>
          <p:nvPr/>
        </p:nvSpPr>
        <p:spPr>
          <a:xfrm>
            <a:off x="4106587" y="1740010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0533 0.185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4" y="925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05017 0.1835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7" y="9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34496 0.1847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3 0.18542 L 2.77778E-7 -3.33333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6" y="-928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17 0.18357 L -8.33333E-7 -3.33333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" y="-919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496 0.18473 L 1.38889E-6 -3.33333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57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A870BF-3E0F-47DA-AF62-30E642089A43}"/>
              </a:ext>
            </a:extLst>
          </p:cNvPr>
          <p:cNvSpPr/>
          <p:nvPr/>
        </p:nvSpPr>
        <p:spPr>
          <a:xfrm>
            <a:off x="2561632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F8B39-1B3B-43CC-8C52-4C6DFD7466C8}"/>
              </a:ext>
            </a:extLst>
          </p:cNvPr>
          <p:cNvSpPr/>
          <p:nvPr/>
        </p:nvSpPr>
        <p:spPr>
          <a:xfrm>
            <a:off x="3561777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7550DC-E4F2-4FCA-949B-5F19AD62ACF6}"/>
              </a:ext>
            </a:extLst>
          </p:cNvPr>
          <p:cNvSpPr/>
          <p:nvPr/>
        </p:nvSpPr>
        <p:spPr>
          <a:xfrm>
            <a:off x="5257573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/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blipFill>
                <a:blip r:embed="rId5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DE859519-5034-4085-A112-2CAE6C10BD24}"/>
              </a:ext>
            </a:extLst>
          </p:cNvPr>
          <p:cNvSpPr txBox="1"/>
          <p:nvPr/>
        </p:nvSpPr>
        <p:spPr>
          <a:xfrm>
            <a:off x="1045318" y="414428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solutions will need to cross 10?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263145-E0C0-4E2A-8A84-EA004F78903A}"/>
              </a:ext>
            </a:extLst>
          </p:cNvPr>
          <p:cNvSpPr txBox="1"/>
          <p:nvPr/>
        </p:nvSpPr>
        <p:spPr>
          <a:xfrm>
            <a:off x="2189299" y="174001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74241-A5C1-4D05-AC62-C32DA8C7E52C}"/>
              </a:ext>
            </a:extLst>
          </p:cNvPr>
          <p:cNvSpPr txBox="1"/>
          <p:nvPr/>
        </p:nvSpPr>
        <p:spPr>
          <a:xfrm>
            <a:off x="3147943" y="1740011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590247-6CDE-4F81-86DA-4F2F6D582D83}"/>
              </a:ext>
            </a:extLst>
          </p:cNvPr>
          <p:cNvSpPr txBox="1"/>
          <p:nvPr/>
        </p:nvSpPr>
        <p:spPr>
          <a:xfrm>
            <a:off x="4106587" y="1740010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00DD67-60C5-49DC-82F1-3EE11E6EEB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812087" y="1026384"/>
            <a:ext cx="2505188" cy="17517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18A7141-6EBF-47B1-9DC3-5FE78A148C77}"/>
              </a:ext>
            </a:extLst>
          </p:cNvPr>
          <p:cNvGrpSpPr/>
          <p:nvPr/>
        </p:nvGrpSpPr>
        <p:grpSpPr>
          <a:xfrm>
            <a:off x="6390185" y="2532440"/>
            <a:ext cx="1603160" cy="2400300"/>
            <a:chOff x="5850356" y="2517539"/>
            <a:chExt cx="1603160" cy="24003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9500346-38A0-42FA-A71A-5C4340C8980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17370" y="3578119"/>
              <a:ext cx="436146" cy="49921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36A958D-B61E-4BB0-8FA8-824CD2F0A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50356" y="2517539"/>
              <a:ext cx="859536" cy="240030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14F8D06-6C3A-4E8D-9BF1-7EF5F80F9D3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28426" y="2517539"/>
              <a:ext cx="859536" cy="2400300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6BA4C95-CD8A-4A6C-984F-C131BB6B13D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406496" y="2517539"/>
              <a:ext cx="859536" cy="240030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61E4BCA-1561-4271-BAB7-95BB351A4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17370" y="2945097"/>
              <a:ext cx="436146" cy="49921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F076D0A-64D9-4786-93E1-DC469C4CF0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17370" y="3261608"/>
              <a:ext cx="436146" cy="49921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42FB7CF-683F-4DF0-B94E-B3E2E14C9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17370" y="3894630"/>
              <a:ext cx="436146" cy="49921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E4358238-7FA3-4051-90AC-BF9001B63D5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17370" y="4211141"/>
              <a:ext cx="436146" cy="499219"/>
            </a:xfrm>
            <a:prstGeom prst="rect">
              <a:avLst/>
            </a:prstGeom>
          </p:spPr>
        </p:pic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9A33E39-D9B6-4198-9F20-04C382859C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18036" y="4312137"/>
              <a:ext cx="272069" cy="2720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ABE406D-C78B-4880-B8B4-CCE2D2AC9C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91484" y="3983266"/>
              <a:ext cx="272069" cy="2720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73D839A-3851-4055-9253-16B30F688DA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89197" y="3673610"/>
              <a:ext cx="272069" cy="2720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90A4EC0-C7CC-403B-8CC3-417E61B8623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89555" y="3341734"/>
              <a:ext cx="272069" cy="2720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4715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24045 0.1819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863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05017 0.183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7" y="91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05243 0.1844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045 0.18195 L 2.77778E-7 -3.33333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31" y="-9097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17 0.18357 L -8.33333E-7 -3.33333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" y="-9190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43 0.18449 L 1.38889E-6 -3.33333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2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1E7CB32B-32DC-481A-97FB-1562053E73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082" y="4496769"/>
            <a:ext cx="1355698" cy="135716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A870BF-3E0F-47DA-AF62-30E642089A43}"/>
              </a:ext>
            </a:extLst>
          </p:cNvPr>
          <p:cNvSpPr/>
          <p:nvPr/>
        </p:nvSpPr>
        <p:spPr>
          <a:xfrm>
            <a:off x="2561632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F8B39-1B3B-43CC-8C52-4C6DFD7466C8}"/>
              </a:ext>
            </a:extLst>
          </p:cNvPr>
          <p:cNvSpPr/>
          <p:nvPr/>
        </p:nvSpPr>
        <p:spPr>
          <a:xfrm>
            <a:off x="3561777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7550DC-E4F2-4FCA-949B-5F19AD62ACF6}"/>
              </a:ext>
            </a:extLst>
          </p:cNvPr>
          <p:cNvSpPr/>
          <p:nvPr/>
        </p:nvSpPr>
        <p:spPr>
          <a:xfrm>
            <a:off x="5257573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/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blipFill>
                <a:blip r:embed="rId6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DE859519-5034-4085-A112-2CAE6C10BD24}"/>
              </a:ext>
            </a:extLst>
          </p:cNvPr>
          <p:cNvSpPr txBox="1"/>
          <p:nvPr/>
        </p:nvSpPr>
        <p:spPr>
          <a:xfrm>
            <a:off x="1045318" y="414428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solutions will need to cross 10?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263145-E0C0-4E2A-8A84-EA004F78903A}"/>
              </a:ext>
            </a:extLst>
          </p:cNvPr>
          <p:cNvSpPr txBox="1"/>
          <p:nvPr/>
        </p:nvSpPr>
        <p:spPr>
          <a:xfrm>
            <a:off x="2189299" y="174001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74241-A5C1-4D05-AC62-C32DA8C7E52C}"/>
              </a:ext>
            </a:extLst>
          </p:cNvPr>
          <p:cNvSpPr txBox="1"/>
          <p:nvPr/>
        </p:nvSpPr>
        <p:spPr>
          <a:xfrm>
            <a:off x="3147943" y="1740011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590247-6CDE-4F81-86DA-4F2F6D582D83}"/>
              </a:ext>
            </a:extLst>
          </p:cNvPr>
          <p:cNvSpPr txBox="1"/>
          <p:nvPr/>
        </p:nvSpPr>
        <p:spPr>
          <a:xfrm>
            <a:off x="4106587" y="1740010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00DD67-60C5-49DC-82F1-3EE11E6EEB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812087" y="1026384"/>
            <a:ext cx="2505188" cy="17517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C635B81-1A82-46B5-BF51-E29E6E6E88CE}"/>
                  </a:ext>
                </a:extLst>
              </p:cNvPr>
              <p:cNvSpPr txBox="1"/>
              <p:nvPr/>
            </p:nvSpPr>
            <p:spPr>
              <a:xfrm>
                <a:off x="2502622" y="4496769"/>
                <a:ext cx="197892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43 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 5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C635B81-1A82-46B5-BF51-E29E6E6E88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622" y="4496769"/>
                <a:ext cx="1978921" cy="646331"/>
              </a:xfrm>
              <a:prstGeom prst="rect">
                <a:avLst/>
              </a:prstGeom>
              <a:blipFill>
                <a:blip r:embed="rId8"/>
                <a:stretch>
                  <a:fillRect l="-9568" t="-15094" r="-586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0E0A3954-B129-4B8E-BE82-D79F4F08C795}"/>
              </a:ext>
            </a:extLst>
          </p:cNvPr>
          <p:cNvSpPr txBox="1"/>
          <p:nvPr/>
        </p:nvSpPr>
        <p:spPr>
          <a:xfrm>
            <a:off x="3492082" y="5241959"/>
            <a:ext cx="577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Rectangle: Rounded Corners 50">
            <a:extLst>
              <a:ext uri="{FF2B5EF4-FFF2-40B4-BE49-F238E27FC236}">
                <a16:creationId xmlns:a16="http://schemas.microsoft.com/office/drawing/2014/main" id="{B9E8117C-8353-4B1B-9356-B4EB02A063B0}"/>
              </a:ext>
            </a:extLst>
          </p:cNvPr>
          <p:cNvSpPr/>
          <p:nvPr/>
        </p:nvSpPr>
        <p:spPr>
          <a:xfrm rot="18557528">
            <a:off x="3039957" y="4331525"/>
            <a:ext cx="601131" cy="1718131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C5A9AEE-1902-4DF7-90F8-305943F07A5F}"/>
              </a:ext>
            </a:extLst>
          </p:cNvPr>
          <p:cNvSpPr txBox="1"/>
          <p:nvPr/>
        </p:nvSpPr>
        <p:spPr>
          <a:xfrm>
            <a:off x="4260945" y="5241959"/>
            <a:ext cx="577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37DC95-1B9A-4BD7-8E6A-CB9F39B5BFE8}"/>
                  </a:ext>
                </a:extLst>
              </p:cNvPr>
              <p:cNvSpPr txBox="1"/>
              <p:nvPr/>
            </p:nvSpPr>
            <p:spPr>
              <a:xfrm>
                <a:off x="5257573" y="4791051"/>
                <a:ext cx="29201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omic Sans MS" panose="030F0702030302020204" pitchFamily="66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omic Sans MS" panose="030F0702030302020204" pitchFamily="66" charset="0"/>
                  </a:rPr>
                  <a:t> 38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A937DC95-1B9A-4BD7-8E6A-CB9F39B5BF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573" y="4791051"/>
                <a:ext cx="2920113" cy="646331"/>
              </a:xfrm>
              <a:prstGeom prst="rect">
                <a:avLst/>
              </a:prstGeom>
              <a:blipFill>
                <a:blip r:embed="rId9"/>
                <a:stretch>
                  <a:fillRect l="-6263" t="-15094" r="-271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3BC2602D-3ED9-4804-9AD1-6BF8FC3765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02435" y="3140821"/>
            <a:ext cx="782326" cy="72399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CDFCA8D-A13A-4F9F-8111-6CDE327322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812087" y="1026384"/>
            <a:ext cx="2505188" cy="1751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5403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-0.05538 0.184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92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13698 0.1826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912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15729 0.1826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26" grpId="0"/>
      <p:bldP spid="26" grpId="1"/>
      <p:bldP spid="28" grpId="0"/>
      <p:bldP spid="28" grpId="1"/>
      <p:bldP spid="29" grpId="0" animBg="1"/>
      <p:bldP spid="29" grpId="1" animBg="1"/>
      <p:bldP spid="30" grpId="0"/>
      <p:bldP spid="30" grpId="1"/>
      <p:bldP spid="31" grpId="0"/>
      <p:bldP spid="3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A870BF-3E0F-47DA-AF62-30E642089A43}"/>
              </a:ext>
            </a:extLst>
          </p:cNvPr>
          <p:cNvSpPr/>
          <p:nvPr/>
        </p:nvSpPr>
        <p:spPr>
          <a:xfrm>
            <a:off x="2561632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15F8B39-1B3B-43CC-8C52-4C6DFD7466C8}"/>
              </a:ext>
            </a:extLst>
          </p:cNvPr>
          <p:cNvSpPr/>
          <p:nvPr/>
        </p:nvSpPr>
        <p:spPr>
          <a:xfrm>
            <a:off x="3561777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7550DC-E4F2-4FCA-949B-5F19AD62ACF6}"/>
              </a:ext>
            </a:extLst>
          </p:cNvPr>
          <p:cNvSpPr/>
          <p:nvPr/>
        </p:nvSpPr>
        <p:spPr>
          <a:xfrm>
            <a:off x="5257573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/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blipFill>
                <a:blip r:embed="rId5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DE859519-5034-4085-A112-2CAE6C10BD24}"/>
              </a:ext>
            </a:extLst>
          </p:cNvPr>
          <p:cNvSpPr txBox="1"/>
          <p:nvPr/>
        </p:nvSpPr>
        <p:spPr>
          <a:xfrm>
            <a:off x="1045318" y="414428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solutions will need to cross 10?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263145-E0C0-4E2A-8A84-EA004F78903A}"/>
              </a:ext>
            </a:extLst>
          </p:cNvPr>
          <p:cNvSpPr txBox="1"/>
          <p:nvPr/>
        </p:nvSpPr>
        <p:spPr>
          <a:xfrm>
            <a:off x="2189299" y="174001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974241-A5C1-4D05-AC62-C32DA8C7E52C}"/>
              </a:ext>
            </a:extLst>
          </p:cNvPr>
          <p:cNvSpPr txBox="1"/>
          <p:nvPr/>
        </p:nvSpPr>
        <p:spPr>
          <a:xfrm>
            <a:off x="3147943" y="1740011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590247-6CDE-4F81-86DA-4F2F6D582D83}"/>
              </a:ext>
            </a:extLst>
          </p:cNvPr>
          <p:cNvSpPr txBox="1"/>
          <p:nvPr/>
        </p:nvSpPr>
        <p:spPr>
          <a:xfrm>
            <a:off x="4106587" y="1740010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00DD67-60C5-49DC-82F1-3EE11E6EEB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885939" y="4215953"/>
            <a:ext cx="2505188" cy="17517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4DCF45-2EC6-44CB-B333-02D9EEFCFD9F}"/>
              </a:ext>
            </a:extLst>
          </p:cNvPr>
          <p:cNvSpPr txBox="1"/>
          <p:nvPr/>
        </p:nvSpPr>
        <p:spPr>
          <a:xfrm>
            <a:off x="931975" y="4407478"/>
            <a:ext cx="4953964" cy="578882"/>
          </a:xfrm>
          <a:prstGeom prst="wedgeRoundRectCallout">
            <a:avLst>
              <a:gd name="adj1" fmla="val 55717"/>
              <a:gd name="adj2" fmla="val 5148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must have found them all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383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05243 0.183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9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13611 0.1817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9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L 0.04809 0.184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243 0.18357 L 0.24097 0.1817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-9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09 0.18449 L 0.15642 0.1826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-9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7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611 0.18172 L 0.05695 0.2926 C 0.04045 0.3176 0.01563 0.33125 -0.01024 0.33125 C -0.03976 0.33125 -0.06337 0.3176 -0.07986 0.2926 L -0.15885 0.18172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097 0.18172 L 0.16163 0.2919 C 0.14497 0.3169 0.12014 0.33033 0.09427 0.33033 C 0.06458 0.33033 0.04097 0.3169 0.02431 0.2919 L -0.05486 0.18172 " pathEditMode="relative" rAng="0" ptsTypes="AAAAA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92" y="743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163 0.18449 L -0.05243 0.1835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29 0.18357 L 0.34584 0.181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4ED93A-607B-48AA-934C-5E34D439BBA4}"/>
              </a:ext>
            </a:extLst>
          </p:cNvPr>
          <p:cNvSpPr txBox="1"/>
          <p:nvPr/>
        </p:nvSpPr>
        <p:spPr>
          <a:xfrm>
            <a:off x="1045318" y="414428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solutions will need to cross 10?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22C52-043A-478B-ABDD-AE8998553C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812087" y="1026384"/>
            <a:ext cx="2505188" cy="17517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C02E339-15CF-451E-9BEC-1AFA79D8B3DB}"/>
              </a:ext>
            </a:extLst>
          </p:cNvPr>
          <p:cNvSpPr/>
          <p:nvPr/>
        </p:nvSpPr>
        <p:spPr>
          <a:xfrm>
            <a:off x="811456" y="1423702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F7B9E8-F06F-452C-A40B-C73E3B4C1593}"/>
              </a:ext>
            </a:extLst>
          </p:cNvPr>
          <p:cNvSpPr/>
          <p:nvPr/>
        </p:nvSpPr>
        <p:spPr>
          <a:xfrm>
            <a:off x="1811601" y="1423702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9342F06-9230-41C9-A543-F173C505610E}"/>
              </a:ext>
            </a:extLst>
          </p:cNvPr>
          <p:cNvSpPr/>
          <p:nvPr/>
        </p:nvSpPr>
        <p:spPr>
          <a:xfrm>
            <a:off x="3538942" y="1423702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6C1A54B-7050-48AA-BC87-7AFA906B66FA}"/>
                  </a:ext>
                </a:extLst>
              </p:cNvPr>
              <p:cNvSpPr txBox="1"/>
              <p:nvPr/>
            </p:nvSpPr>
            <p:spPr>
              <a:xfrm>
                <a:off x="2769805" y="1477702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6C1A54B-7050-48AA-BC87-7AFA906B66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9805" y="1477702"/>
                <a:ext cx="443511" cy="1015663"/>
              </a:xfrm>
              <a:prstGeom prst="rect">
                <a:avLst/>
              </a:prstGeom>
              <a:blipFill>
                <a:blip r:embed="rId6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C43A0DA7-BB77-47D6-99A6-89DAF8C2A8C6}"/>
              </a:ext>
            </a:extLst>
          </p:cNvPr>
          <p:cNvSpPr txBox="1"/>
          <p:nvPr/>
        </p:nvSpPr>
        <p:spPr>
          <a:xfrm>
            <a:off x="3621074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0CFB84-6C7A-41C8-A185-D681E4C6B0AF}"/>
              </a:ext>
            </a:extLst>
          </p:cNvPr>
          <p:cNvSpPr txBox="1"/>
          <p:nvPr/>
        </p:nvSpPr>
        <p:spPr>
          <a:xfrm>
            <a:off x="1893733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3F4BB8-692B-4CDC-9741-663D236F66E6}"/>
              </a:ext>
            </a:extLst>
          </p:cNvPr>
          <p:cNvSpPr txBox="1"/>
          <p:nvPr/>
        </p:nvSpPr>
        <p:spPr>
          <a:xfrm>
            <a:off x="893588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AC775D8-F3C1-4A6B-BB9C-76AAC9C3D76E}"/>
              </a:ext>
            </a:extLst>
          </p:cNvPr>
          <p:cNvSpPr txBox="1"/>
          <p:nvPr/>
        </p:nvSpPr>
        <p:spPr>
          <a:xfrm>
            <a:off x="3621074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95BFCA-7EDF-4BA6-9C5C-ACDA443B122A}"/>
              </a:ext>
            </a:extLst>
          </p:cNvPr>
          <p:cNvSpPr txBox="1"/>
          <p:nvPr/>
        </p:nvSpPr>
        <p:spPr>
          <a:xfrm>
            <a:off x="893588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BBA7073-887E-4CDF-A9BA-DEE39EA795E2}"/>
              </a:ext>
            </a:extLst>
          </p:cNvPr>
          <p:cNvSpPr txBox="1"/>
          <p:nvPr/>
        </p:nvSpPr>
        <p:spPr>
          <a:xfrm>
            <a:off x="1893733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300D1B-2815-4A19-8834-A2BDCED9C140}"/>
              </a:ext>
            </a:extLst>
          </p:cNvPr>
          <p:cNvSpPr txBox="1"/>
          <p:nvPr/>
        </p:nvSpPr>
        <p:spPr>
          <a:xfrm>
            <a:off x="893588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59B034-BFBF-4339-8EFB-9B079D80F30D}"/>
              </a:ext>
            </a:extLst>
          </p:cNvPr>
          <p:cNvSpPr txBox="1"/>
          <p:nvPr/>
        </p:nvSpPr>
        <p:spPr>
          <a:xfrm>
            <a:off x="3621074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3AD13B9-824A-4A13-94BD-D732CBCCAC2E}"/>
              </a:ext>
            </a:extLst>
          </p:cNvPr>
          <p:cNvSpPr txBox="1"/>
          <p:nvPr/>
        </p:nvSpPr>
        <p:spPr>
          <a:xfrm>
            <a:off x="1893733" y="1477702"/>
            <a:ext cx="711808" cy="100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4275" y="3415734"/>
            <a:ext cx="2233850" cy="8736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258" y="4324775"/>
            <a:ext cx="2037842" cy="6804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647" y="3448181"/>
            <a:ext cx="2032948" cy="6718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44706" y="3447825"/>
            <a:ext cx="2025986" cy="6683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37743" y="4322943"/>
            <a:ext cx="2039912" cy="67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48238" y="4334246"/>
            <a:ext cx="2025986" cy="67184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E51ABF0-3399-4054-8FAA-14B008FEC75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55102" y="4443824"/>
            <a:ext cx="472260" cy="43704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A0EC3EE-C8B2-42D9-BADE-C8B6AE71504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51351" y="3629829"/>
            <a:ext cx="361508" cy="36150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B84EA04-BA7B-4997-A7F4-85E0924674B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34777" y="3629829"/>
            <a:ext cx="361508" cy="36150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07234CE-AF17-43EF-B173-857F1B7D08B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13857" y="4451645"/>
            <a:ext cx="472260" cy="43704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7C7AA8A7-6912-40CD-870E-11081FD8211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84710" y="3617088"/>
            <a:ext cx="361508" cy="36150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D20557F4-1DD3-487F-8BF4-CAE60A58F61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74224" y="4467779"/>
            <a:ext cx="472260" cy="437048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2105FF99-AAA5-4939-A1A3-DC2E165CB759}"/>
              </a:ext>
            </a:extLst>
          </p:cNvPr>
          <p:cNvSpPr txBox="1"/>
          <p:nvPr/>
        </p:nvSpPr>
        <p:spPr>
          <a:xfrm>
            <a:off x="2515531" y="5265010"/>
            <a:ext cx="7345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6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18888 1.56125E-1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26" y="55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-0.18889 3.703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18889 3.7037E-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4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-0.18889 3.7037E-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18889 1.11111E-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-0.18889 -3.7037E-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3" grpId="0" animBg="1"/>
      <p:bldP spid="23" grpId="1" animBg="1"/>
      <p:bldP spid="23" grpId="2" animBg="1"/>
      <p:bldP spid="27" grpId="0" animBg="1"/>
      <p:bldP spid="28" grpId="0" animBg="1"/>
      <p:bldP spid="28" grpId="1" animBg="1"/>
      <p:bldP spid="29" grpId="0" animBg="1"/>
      <p:bldP spid="29" grpId="1" animBg="1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3B365DF-D917-4789-9B27-CB61D89BEB50}"/>
              </a:ext>
            </a:extLst>
          </p:cNvPr>
          <p:cNvSpPr txBox="1"/>
          <p:nvPr/>
        </p:nvSpPr>
        <p:spPr>
          <a:xfrm>
            <a:off x="4051203" y="1216339"/>
            <a:ext cx="711808" cy="1008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3E6BCA-C69D-4F99-8FA7-711DBC307228}"/>
              </a:ext>
            </a:extLst>
          </p:cNvPr>
          <p:cNvSpPr txBox="1"/>
          <p:nvPr/>
        </p:nvSpPr>
        <p:spPr>
          <a:xfrm>
            <a:off x="5149544" y="1216339"/>
            <a:ext cx="711808" cy="1008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8EBFCE-A5A9-4829-B833-EC7094AB016E}"/>
              </a:ext>
            </a:extLst>
          </p:cNvPr>
          <p:cNvSpPr txBox="1"/>
          <p:nvPr/>
        </p:nvSpPr>
        <p:spPr>
          <a:xfrm>
            <a:off x="6247884" y="1216339"/>
            <a:ext cx="711808" cy="1008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4465BC-C176-499D-8E73-8EEB94241835}"/>
              </a:ext>
            </a:extLst>
          </p:cNvPr>
          <p:cNvSpPr txBox="1"/>
          <p:nvPr/>
        </p:nvSpPr>
        <p:spPr>
          <a:xfrm>
            <a:off x="1854521" y="1216339"/>
            <a:ext cx="711808" cy="1008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95DB20-E199-4C46-A50A-9C16DC8B639E}"/>
              </a:ext>
            </a:extLst>
          </p:cNvPr>
          <p:cNvSpPr txBox="1"/>
          <p:nvPr/>
        </p:nvSpPr>
        <p:spPr>
          <a:xfrm>
            <a:off x="2952862" y="1216339"/>
            <a:ext cx="711808" cy="1008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92117CF-CA55-41E0-A203-94D851872B59}"/>
              </a:ext>
            </a:extLst>
          </p:cNvPr>
          <p:cNvSpPr txBox="1"/>
          <p:nvPr/>
        </p:nvSpPr>
        <p:spPr>
          <a:xfrm>
            <a:off x="667512" y="292345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solutions will cross 10 and have a difference that is even?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4F021DE-5035-42D1-AB83-747165F2A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108" y="4220460"/>
            <a:ext cx="747045" cy="74704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B8EB8C1-452F-4104-BC41-126469FD47F3}"/>
              </a:ext>
            </a:extLst>
          </p:cNvPr>
          <p:cNvSpPr txBox="1"/>
          <p:nvPr/>
        </p:nvSpPr>
        <p:spPr>
          <a:xfrm>
            <a:off x="5440352" y="4363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AA870BF-3E0F-47DA-AF62-30E642089A43}"/>
              </a:ext>
            </a:extLst>
          </p:cNvPr>
          <p:cNvSpPr/>
          <p:nvPr/>
        </p:nvSpPr>
        <p:spPr>
          <a:xfrm>
            <a:off x="2561632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15F8B39-1B3B-43CC-8C52-4C6DFD7466C8}"/>
              </a:ext>
            </a:extLst>
          </p:cNvPr>
          <p:cNvSpPr/>
          <p:nvPr/>
        </p:nvSpPr>
        <p:spPr>
          <a:xfrm>
            <a:off x="3561777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E7550DC-E4F2-4FCA-949B-5F19AD62ACF6}"/>
              </a:ext>
            </a:extLst>
          </p:cNvPr>
          <p:cNvSpPr/>
          <p:nvPr/>
        </p:nvSpPr>
        <p:spPr>
          <a:xfrm>
            <a:off x="5257573" y="2944819"/>
            <a:ext cx="876072" cy="111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/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0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6000" dirty="0"/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FC2F4634-42FE-435A-8E81-D5593166F6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2491" y="2944819"/>
                <a:ext cx="443511" cy="1015663"/>
              </a:xfrm>
              <a:prstGeom prst="rect">
                <a:avLst/>
              </a:prstGeom>
              <a:blipFill>
                <a:blip r:embed="rId6"/>
                <a:stretch>
                  <a:fillRect r="-3698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7788C219-2F54-444E-A95D-0C1C130DCA44}"/>
              </a:ext>
            </a:extLst>
          </p:cNvPr>
          <p:cNvSpPr txBox="1"/>
          <p:nvPr/>
        </p:nvSpPr>
        <p:spPr>
          <a:xfrm>
            <a:off x="5464786" y="2858069"/>
            <a:ext cx="2929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Are there more or less solutions that do not cross 10?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6EB07B2-8FAD-4482-8059-A59EC2630959}"/>
              </a:ext>
            </a:extLst>
          </p:cNvPr>
          <p:cNvSpPr txBox="1"/>
          <p:nvPr/>
        </p:nvSpPr>
        <p:spPr>
          <a:xfrm>
            <a:off x="667512" y="292345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solutions will cross 10 and have a difference that is even?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1079D1A9-91FA-4DE4-90C8-632182EB7B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51" b="67687"/>
          <a:stretch/>
        </p:blipFill>
        <p:spPr>
          <a:xfrm>
            <a:off x="492041" y="1465139"/>
            <a:ext cx="946521" cy="47319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539D311-3A1A-4F7E-AA97-CE5C0F4978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251" b="67833"/>
          <a:stretch/>
        </p:blipFill>
        <p:spPr>
          <a:xfrm>
            <a:off x="2291470" y="1467271"/>
            <a:ext cx="946521" cy="47106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43F8E25A-235A-4DCF-8D66-6F6FF00A37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476" b="67987"/>
          <a:stretch/>
        </p:blipFill>
        <p:spPr>
          <a:xfrm>
            <a:off x="2291470" y="2270424"/>
            <a:ext cx="945639" cy="469532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A2B58FD2-0B7A-49D2-B781-8B3A40F713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402" b="68137"/>
          <a:stretch/>
        </p:blipFill>
        <p:spPr>
          <a:xfrm>
            <a:off x="4093767" y="2273355"/>
            <a:ext cx="946522" cy="46660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ACA66F2A-3B5C-4F34-9AB0-789391054C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251" b="67800"/>
          <a:stretch/>
        </p:blipFill>
        <p:spPr>
          <a:xfrm>
            <a:off x="2291470" y="3145101"/>
            <a:ext cx="946521" cy="47081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2DB281E-911E-4629-AFDE-6CFB45FCD57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475" b="67963"/>
          <a:stretch/>
        </p:blipFill>
        <p:spPr>
          <a:xfrm>
            <a:off x="530366" y="3147483"/>
            <a:ext cx="908260" cy="46843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093FADA0-F755-4463-9A97-91A65424BEA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2289" t="32513" b="35616"/>
          <a:stretch/>
        </p:blipFill>
        <p:spPr>
          <a:xfrm>
            <a:off x="1090173" y="4050559"/>
            <a:ext cx="922332" cy="46672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41C8D92B-8590-4C29-85CC-C8254D76A5C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3475" t="33597" b="35616"/>
          <a:stretch/>
        </p:blipFill>
        <p:spPr>
          <a:xfrm>
            <a:off x="2956563" y="4066433"/>
            <a:ext cx="908260" cy="45085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012CBCA0-3933-4698-B594-E128D42A831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0251" t="33380" b="34098"/>
          <a:stretch/>
        </p:blipFill>
        <p:spPr>
          <a:xfrm>
            <a:off x="4659000" y="4041034"/>
            <a:ext cx="946524" cy="47625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EF67E6EA-3FA8-4E98-9D4D-2B23A180A6E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3475" b="67591"/>
          <a:stretch/>
        </p:blipFill>
        <p:spPr>
          <a:xfrm>
            <a:off x="535841" y="4948485"/>
            <a:ext cx="908260" cy="47533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BF15FAC-4821-4729-B1CB-9F64F67C15FF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3475" t="1495" b="67888"/>
          <a:stretch/>
        </p:blipFill>
        <p:spPr>
          <a:xfrm>
            <a:off x="2324320" y="4976141"/>
            <a:ext cx="908259" cy="447675"/>
          </a:xfrm>
          <a:prstGeom prst="rect">
            <a:avLst/>
          </a:prstGeom>
        </p:spPr>
      </p:pic>
      <p:sp>
        <p:nvSpPr>
          <p:cNvPr id="85" name="TextBox 84">
            <a:extLst>
              <a:ext uri="{FF2B5EF4-FFF2-40B4-BE49-F238E27FC236}">
                <a16:creationId xmlns:a16="http://schemas.microsoft.com/office/drawing/2014/main" id="{2ED7E6FE-A418-43D8-80E6-955E236E89F1}"/>
              </a:ext>
            </a:extLst>
          </p:cNvPr>
          <p:cNvSpPr txBox="1"/>
          <p:nvPr/>
        </p:nvSpPr>
        <p:spPr>
          <a:xfrm>
            <a:off x="5666026" y="2673404"/>
            <a:ext cx="2526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Are there more or less solutions that give an odd difference?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2B1CD6EA-7DAD-424B-B1B1-9D51D0B9CDD3}"/>
              </a:ext>
            </a:extLst>
          </p:cNvPr>
          <p:cNvSpPr txBox="1"/>
          <p:nvPr/>
        </p:nvSpPr>
        <p:spPr>
          <a:xfrm>
            <a:off x="5666026" y="2705736"/>
            <a:ext cx="26029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What would happen if we added in a 6 digit card?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079D1A9-91FA-4DE4-90C8-632182EB7B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251" t="33784" b="35751"/>
          <a:stretch/>
        </p:blipFill>
        <p:spPr>
          <a:xfrm>
            <a:off x="1065984" y="1492213"/>
            <a:ext cx="946521" cy="4461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39D311-3A1A-4F7E-AA97-CE5C0F4978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251" t="33791" b="35801"/>
          <a:stretch/>
        </p:blipFill>
        <p:spPr>
          <a:xfrm>
            <a:off x="2918302" y="1493044"/>
            <a:ext cx="946521" cy="44529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2DB281E-911E-4629-AFDE-6CFB45FCD57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3475" t="33503" b="35717"/>
          <a:stretch/>
        </p:blipFill>
        <p:spPr>
          <a:xfrm>
            <a:off x="1115195" y="3165864"/>
            <a:ext cx="908260" cy="45005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CA66F2A-3B5C-4F34-9AB0-789391054C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0251" t="33414" b="35751"/>
          <a:stretch/>
        </p:blipFill>
        <p:spPr>
          <a:xfrm>
            <a:off x="2918302" y="3165070"/>
            <a:ext cx="946521" cy="4508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F67E6EA-3FA8-4E98-9D4D-2B23A180A6E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0265" t="34116" r="3210" b="35552"/>
          <a:stretch/>
        </p:blipFill>
        <p:spPr>
          <a:xfrm>
            <a:off x="1104245" y="4978949"/>
            <a:ext cx="908260" cy="44486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BF15FAC-4821-4729-B1CB-9F64F67C15FF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2673" t="33578" r="802" b="35805"/>
          <a:stretch/>
        </p:blipFill>
        <p:spPr>
          <a:xfrm>
            <a:off x="2956564" y="4976141"/>
            <a:ext cx="908259" cy="44767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3F8E25A-235A-4DCF-8D66-6F6FF00A37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539" t="32255" r="2937" b="35732"/>
          <a:stretch/>
        </p:blipFill>
        <p:spPr>
          <a:xfrm>
            <a:off x="2919184" y="2270424"/>
            <a:ext cx="945639" cy="46953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2B58FD2-0B7A-49D2-B781-8B3A40F713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266" t="32305" r="2136" b="35832"/>
          <a:stretch/>
        </p:blipFill>
        <p:spPr>
          <a:xfrm>
            <a:off x="4659002" y="2273355"/>
            <a:ext cx="946522" cy="46660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B943E93-5EB2-4B44-A9EB-103C0F19624F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0402" t="33700" b="35777"/>
          <a:stretch/>
        </p:blipFill>
        <p:spPr>
          <a:xfrm>
            <a:off x="1065982" y="2270318"/>
            <a:ext cx="946523" cy="4476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B943E93-5EB2-4B44-A9EB-103C0F19624F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0136" t="1445" r="266" b="68032"/>
          <a:stretch/>
        </p:blipFill>
        <p:spPr>
          <a:xfrm>
            <a:off x="492041" y="2270318"/>
            <a:ext cx="946523" cy="44767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93FADA0-F755-4463-9A97-91A65424BEA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9614" t="208" r="2675" b="67921"/>
          <a:stretch/>
        </p:blipFill>
        <p:spPr>
          <a:xfrm>
            <a:off x="481091" y="4050559"/>
            <a:ext cx="922332" cy="46672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1C8D92B-8590-4C29-85CC-C8254D76A5C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4278" t="1509" r="-803" b="67704"/>
          <a:stretch/>
        </p:blipFill>
        <p:spPr>
          <a:xfrm>
            <a:off x="2335270" y="4066433"/>
            <a:ext cx="908260" cy="45085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12CBCA0-3933-4698-B594-E128D42A831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9984" t="-226" r="267" b="67704"/>
          <a:stretch/>
        </p:blipFill>
        <p:spPr>
          <a:xfrm>
            <a:off x="4093765" y="4041034"/>
            <a:ext cx="946524" cy="4762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59075" y="1569006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075" y="1569006"/>
                <a:ext cx="410690" cy="3693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1259075" y="5015312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075" y="5015312"/>
                <a:ext cx="410690" cy="36933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259075" y="2307902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075" y="2307902"/>
                <a:ext cx="410690" cy="3693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061846" y="1569006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846" y="1569006"/>
                <a:ext cx="410690" cy="369332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3061846" y="5015312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846" y="5015312"/>
                <a:ext cx="410690" cy="369332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1259075" y="4107192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075" y="4107192"/>
                <a:ext cx="410690" cy="369332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1259075" y="3213440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075" y="3213440"/>
                <a:ext cx="410690" cy="369332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3061846" y="2336404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846" y="2336404"/>
                <a:ext cx="410690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061846" y="4104524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846" y="4104524"/>
                <a:ext cx="410690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3061846" y="3213440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1846" y="3213440"/>
                <a:ext cx="410690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842402" y="2336404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2402" y="2336404"/>
                <a:ext cx="410690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48"/>
              <p:cNvSpPr/>
              <p:nvPr/>
            </p:nvSpPr>
            <p:spPr>
              <a:xfrm>
                <a:off x="4842402" y="4104524"/>
                <a:ext cx="41069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9" name="Rectangle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2402" y="4104524"/>
                <a:ext cx="410690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46748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85" grpId="0"/>
      <p:bldP spid="85" grpId="1"/>
      <p:bldP spid="86" grpId="0"/>
      <p:bldP spid="2" grpId="0"/>
      <p:bldP spid="38" grpId="0"/>
      <p:bldP spid="39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9|1.4|5.7|3|3.8|2.5|7|0.6|1.5|2|2.9|8.2|6.7|1.1|4.8|1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|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9|15.4|10.9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7|3.1|1.4|4.5|3.3|1|3.4|1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0.3|3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2.7|1.8|2.2|5.3|2.8|8.7|0.4|1.1|0.6|2|1.1|2.1|12.2|0.6|1|0.6|1.7|1|2.5|7.3|16|5.4|11.6|15.5|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4|12.7|13|16|20.5|14|0.7|11.7|0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3B9603-722F-46B2-BC56-9BAC8D5128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17069</TotalTime>
  <Words>216</Words>
  <Application>Microsoft Office PowerPoint</Application>
  <PresentationFormat>On-screen Show (4:3)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Cambria Math</vt:lpstr>
      <vt:lpstr>Comic Sans MS</vt:lpstr>
      <vt:lpstr>KG Primary Penmanship</vt:lpstr>
      <vt:lpstr>Title slide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6 on the worksheet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Jessica Donovan</cp:lastModifiedBy>
  <cp:revision>223</cp:revision>
  <dcterms:created xsi:type="dcterms:W3CDTF">2019-07-05T11:02:13Z</dcterms:created>
  <dcterms:modified xsi:type="dcterms:W3CDTF">2021-03-07T15:03:05Z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