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2" r:id="rId8"/>
    <p:sldId id="265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6440-2F6E-44EB-9EE7-5C2391D8C43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3B50-F2D8-4C5C-BA64-96A2A0B68B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399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6440-2F6E-44EB-9EE7-5C2391D8C43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3B50-F2D8-4C5C-BA64-96A2A0B68B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46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6440-2F6E-44EB-9EE7-5C2391D8C43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3B50-F2D8-4C5C-BA64-96A2A0B68B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928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6440-2F6E-44EB-9EE7-5C2391D8C43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3B50-F2D8-4C5C-BA64-96A2A0B68B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052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6440-2F6E-44EB-9EE7-5C2391D8C43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3B50-F2D8-4C5C-BA64-96A2A0B68B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508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6440-2F6E-44EB-9EE7-5C2391D8C43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3B50-F2D8-4C5C-BA64-96A2A0B68B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819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6440-2F6E-44EB-9EE7-5C2391D8C43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3B50-F2D8-4C5C-BA64-96A2A0B68B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392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6440-2F6E-44EB-9EE7-5C2391D8C43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3B50-F2D8-4C5C-BA64-96A2A0B68B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394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6440-2F6E-44EB-9EE7-5C2391D8C43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3B50-F2D8-4C5C-BA64-96A2A0B68B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315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6440-2F6E-44EB-9EE7-5C2391D8C43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3B50-F2D8-4C5C-BA64-96A2A0B68B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211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6440-2F6E-44EB-9EE7-5C2391D8C43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43B50-F2D8-4C5C-BA64-96A2A0B68B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362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D86440-2F6E-44EB-9EE7-5C2391D8C43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43B50-F2D8-4C5C-BA64-96A2A0B68B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945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Reading</a:t>
            </a:r>
            <a:br>
              <a:rPr lang="en-GB" dirty="0" smtClean="0"/>
            </a:br>
            <a:r>
              <a:rPr lang="en-GB" dirty="0" err="1" smtClean="0"/>
              <a:t>Mousehole</a:t>
            </a:r>
            <a:r>
              <a:rPr lang="en-GB" dirty="0" smtClean="0"/>
              <a:t> Cat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Lesson 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347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00"/>
            <a:ext cx="12086524" cy="586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47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Here are some sentences containing the word “havoc”.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807335"/>
          </a:xfrm>
        </p:spPr>
        <p:txBody>
          <a:bodyPr/>
          <a:lstStyle/>
          <a:p>
            <a:r>
              <a:rPr lang="en-GB" b="1" dirty="0"/>
              <a:t>The hurricane ripped through the town causing </a:t>
            </a:r>
            <a:r>
              <a:rPr lang="en-GB" b="1" u="sng" dirty="0"/>
              <a:t>havoc.</a:t>
            </a:r>
          </a:p>
          <a:p>
            <a:endParaRPr lang="en-GB" dirty="0" smtClean="0"/>
          </a:p>
          <a:p>
            <a:r>
              <a:rPr lang="en-GB" b="1" dirty="0"/>
              <a:t>The floods that filled the town wreaked </a:t>
            </a:r>
            <a:r>
              <a:rPr lang="en-GB" b="1" u="sng" dirty="0"/>
              <a:t>havoc on the town. </a:t>
            </a:r>
            <a:endParaRPr lang="en-GB" b="1" u="sng" dirty="0" smtClean="0"/>
          </a:p>
          <a:p>
            <a:endParaRPr lang="en-GB" b="1" u="sng" dirty="0"/>
          </a:p>
          <a:p>
            <a:r>
              <a:rPr lang="en-GB" b="1" dirty="0"/>
              <a:t>The bored children caused </a:t>
            </a:r>
            <a:r>
              <a:rPr lang="en-GB" b="1" u="sng" dirty="0"/>
              <a:t>havoc in the classroom during wet break.</a:t>
            </a:r>
          </a:p>
          <a:p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67640" y="5125720"/>
            <a:ext cx="1162812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Write your own definition for the word “havoc”.</a:t>
            </a:r>
          </a:p>
          <a:p>
            <a:r>
              <a:rPr lang="en-GB" dirty="0" smtClean="0"/>
              <a:t>Write your own sentence using the word “havoc”.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151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3543" y="1201102"/>
            <a:ext cx="9040178" cy="4140641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62000" y="0"/>
            <a:ext cx="10515600" cy="1325563"/>
          </a:xfrm>
        </p:spPr>
        <p:txBody>
          <a:bodyPr/>
          <a:lstStyle/>
          <a:p>
            <a:r>
              <a:rPr lang="en-GB" dirty="0" smtClean="0"/>
              <a:t>Is your definition similar to this?</a:t>
            </a:r>
            <a:endParaRPr lang="en-GB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35280" y="553243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If not, find the definition in a dictionary.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371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8169" y="1203961"/>
            <a:ext cx="5225192" cy="5314720"/>
          </a:xfrm>
          <a:prstGeom prst="rect">
            <a:avLst/>
          </a:prstGeom>
        </p:spPr>
      </p:pic>
      <p:pic>
        <p:nvPicPr>
          <p:cNvPr id="5" name="page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12045" y="365125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030765" y="474227"/>
            <a:ext cx="619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Play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02921" y="412315"/>
            <a:ext cx="5093207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Read the page one more time</a:t>
            </a:r>
          </a:p>
          <a:p>
            <a:endParaRPr lang="en-GB" sz="2800" dirty="0"/>
          </a:p>
          <a:p>
            <a:r>
              <a:rPr lang="en-GB" sz="2800" dirty="0"/>
              <a:t>Which words or phrases </a:t>
            </a:r>
            <a:r>
              <a:rPr lang="en-GB" sz="2800" dirty="0" smtClean="0"/>
              <a:t>show </a:t>
            </a:r>
            <a:r>
              <a:rPr lang="en-GB" sz="2800" dirty="0"/>
              <a:t>that the Great </a:t>
            </a:r>
            <a:r>
              <a:rPr lang="en-GB" sz="2800" dirty="0" smtClean="0"/>
              <a:t>Storm-cat </a:t>
            </a:r>
            <a:r>
              <a:rPr lang="en-GB" sz="2800" dirty="0"/>
              <a:t>is causing havoc</a:t>
            </a:r>
            <a:r>
              <a:rPr lang="en-GB" sz="2800" dirty="0" smtClean="0"/>
              <a:t>? </a:t>
            </a:r>
            <a:endParaRPr lang="en-GB" sz="2800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sz="2800" dirty="0"/>
              <a:t>To start you off I have chosen…</a:t>
            </a:r>
          </a:p>
          <a:p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The </a:t>
            </a:r>
            <a:r>
              <a:rPr lang="en-GB" sz="2800" dirty="0"/>
              <a:t>wind whined like a wild </a:t>
            </a:r>
            <a:r>
              <a:rPr lang="en-GB" sz="2800" dirty="0" smtClean="0"/>
              <a:t>thing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r>
              <a:rPr lang="en-GB" sz="2800" dirty="0" smtClean="0"/>
              <a:t>How many more phrases can you see?</a:t>
            </a:r>
            <a:endParaRPr lang="en-GB" sz="2800" dirty="0"/>
          </a:p>
          <a:p>
            <a:r>
              <a:rPr lang="en-GB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05706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30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These are some of my answers but you may have your own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67585"/>
            <a:ext cx="10515600" cy="2487295"/>
          </a:xfrm>
        </p:spPr>
        <p:txBody>
          <a:bodyPr/>
          <a:lstStyle/>
          <a:p>
            <a:r>
              <a:rPr lang="en-GB" dirty="0" smtClean="0"/>
              <a:t>The wind whined like a wild thing</a:t>
            </a:r>
          </a:p>
          <a:p>
            <a:r>
              <a:rPr lang="en-GB" dirty="0" smtClean="0"/>
              <a:t>It came hunting the fishing boats</a:t>
            </a:r>
          </a:p>
          <a:p>
            <a:r>
              <a:rPr lang="en-GB" dirty="0" smtClean="0"/>
              <a:t>Flung itself against the great breakwaters</a:t>
            </a:r>
          </a:p>
          <a:p>
            <a:r>
              <a:rPr lang="en-GB" dirty="0" smtClean="0"/>
              <a:t>He snarled and leaped up at the great breakwater</a:t>
            </a: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70560" y="475488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How many more did you find?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365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8169" y="1203961"/>
            <a:ext cx="5225192" cy="5314720"/>
          </a:xfrm>
          <a:prstGeom prst="rect">
            <a:avLst/>
          </a:prstGeom>
        </p:spPr>
      </p:pic>
      <p:pic>
        <p:nvPicPr>
          <p:cNvPr id="5" name="page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12045" y="365125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030765" y="474227"/>
            <a:ext cx="619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Play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02921" y="412315"/>
            <a:ext cx="5915248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Choose </a:t>
            </a:r>
            <a:r>
              <a:rPr lang="en-GB" sz="2800" b="1" dirty="0" smtClean="0"/>
              <a:t>three </a:t>
            </a:r>
            <a:r>
              <a:rPr lang="en-GB" sz="2800" dirty="0" smtClean="0"/>
              <a:t>of </a:t>
            </a:r>
            <a:r>
              <a:rPr lang="en-GB" sz="2800" dirty="0"/>
              <a:t>your phrases and explain why you think that the Great Storm-Cat is wrecking havoc</a:t>
            </a:r>
          </a:p>
          <a:p>
            <a:endParaRPr lang="en-GB" dirty="0"/>
          </a:p>
          <a:p>
            <a:r>
              <a:rPr lang="en-GB" sz="2800" dirty="0"/>
              <a:t>To start you off I have chosen…</a:t>
            </a:r>
          </a:p>
          <a:p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The </a:t>
            </a:r>
            <a:r>
              <a:rPr lang="en-GB" sz="2800" dirty="0"/>
              <a:t>wind whined like a wild </a:t>
            </a:r>
            <a:r>
              <a:rPr lang="en-GB" sz="2800" dirty="0" smtClean="0"/>
              <a:t>thing</a:t>
            </a:r>
          </a:p>
          <a:p>
            <a:endParaRPr lang="en-GB" sz="2800" dirty="0"/>
          </a:p>
          <a:p>
            <a:r>
              <a:rPr lang="en-GB" sz="2800" dirty="0" smtClean="0"/>
              <a:t>I think this described the Storm-Cat wrecking havoc because the word ‘whine’ makes me feel that the storm is making a horrible noise and the phrase ‘like a wild thing’ suggests that it is out of control.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75064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30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2817" y="157162"/>
            <a:ext cx="4352925" cy="639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32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082" y="0"/>
            <a:ext cx="10160318" cy="6970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473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249</Words>
  <Application>Microsoft Office PowerPoint</Application>
  <PresentationFormat>Widescreen</PresentationFormat>
  <Paragraphs>38</Paragraphs>
  <Slides>9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Reading Mousehole Cat</vt:lpstr>
      <vt:lpstr>PowerPoint Presentation</vt:lpstr>
      <vt:lpstr>Here are some sentences containing the word “havoc”.</vt:lpstr>
      <vt:lpstr>Is your definition similar to this?</vt:lpstr>
      <vt:lpstr>PowerPoint Presentation</vt:lpstr>
      <vt:lpstr>These are some of my answers but you may have your own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Mousehole Cat</dc:title>
  <dc:creator>Lloyd Viney</dc:creator>
  <cp:lastModifiedBy>Holly Cleveley</cp:lastModifiedBy>
  <cp:revision>10</cp:revision>
  <dcterms:created xsi:type="dcterms:W3CDTF">2021-01-08T15:35:40Z</dcterms:created>
  <dcterms:modified xsi:type="dcterms:W3CDTF">2021-01-11T08:01:33Z</dcterms:modified>
</cp:coreProperties>
</file>