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9"/>
  </p:notesMasterIdLst>
  <p:sldIdLst>
    <p:sldId id="266" r:id="rId3"/>
    <p:sldId id="272" r:id="rId4"/>
    <p:sldId id="263" r:id="rId5"/>
    <p:sldId id="264" r:id="rId6"/>
    <p:sldId id="273" r:id="rId7"/>
    <p:sldId id="270" r:id="rId8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364" autoAdjust="0"/>
  </p:normalViewPr>
  <p:slideViewPr>
    <p:cSldViewPr snapToGrid="0">
      <p:cViewPr varScale="1">
        <p:scale>
          <a:sx n="69" d="100"/>
          <a:sy n="69" d="100"/>
        </p:scale>
        <p:origin x="1440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D5D9125-06B2-4A70-9627-4E8D1E735183}" type="datetimeFigureOut">
              <a:rPr lang="en-GB"/>
              <a:pPr>
                <a:defRPr/>
              </a:pPr>
              <a:t>08/02/2021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EAF3EBFB-F0F8-4F40-AE04-44BE92DE1B7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663531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Consolidation reading activity.</a:t>
            </a:r>
            <a:br>
              <a:rPr lang="en-GB" dirty="0" smtClean="0"/>
            </a:br>
            <a:r>
              <a:rPr lang="en-GB" dirty="0" smtClean="0"/>
              <a:t>More</a:t>
            </a:r>
            <a:r>
              <a:rPr lang="en-GB" baseline="0" dirty="0" smtClean="0"/>
              <a:t> able pupils could do their own monster face and describe it for a partner to colour.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AF3EBFB-F0F8-4F40-AE04-44BE92DE1B7C}" type="slidenum">
              <a:rPr lang="en-GB" altLang="en-US" smtClean="0"/>
              <a:pPr>
                <a:defRPr/>
              </a:pPr>
              <a:t>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668460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30F97E-0B20-420A-BE7A-57EBDF4DE005}" type="datetimeFigureOut">
              <a:rPr lang="en-GB"/>
              <a:pPr>
                <a:defRPr/>
              </a:pPr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238DF9-C063-42B9-AD2A-10143895D19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031005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D94C9D-5725-4A15-8B2F-3BB1A882B6FB}" type="datetimeFigureOut">
              <a:rPr lang="en-GB"/>
              <a:pPr>
                <a:defRPr/>
              </a:pPr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B1DEE1-80A2-4AFF-83DC-90F73F9A686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994019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308630-F553-4611-9B5F-E88BF2783861}" type="datetimeFigureOut">
              <a:rPr lang="en-GB"/>
              <a:pPr>
                <a:defRPr/>
              </a:pPr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200392-CC04-4057-BC0C-539BCC598D3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499424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0F12F2-174C-44F1-AA09-E6A9325D4E30}" type="datetimeFigureOut">
              <a:rPr lang="en-GB"/>
              <a:pPr>
                <a:defRPr/>
              </a:pPr>
              <a:t>08/02/2021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EC8905-40E4-4274-8BDE-A8A1DD5018D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102747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FC874C-7B16-4390-B655-F3B6410138EA}" type="datetimeFigureOut">
              <a:rPr lang="en-GB"/>
              <a:pPr>
                <a:defRPr/>
              </a:pPr>
              <a:t>08/02/2021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62AF80-C0A3-465C-B43C-B817823B42C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707699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2BFC70-8BCE-4666-9E4C-51983320794B}" type="datetimeFigureOut">
              <a:rPr lang="en-GB"/>
              <a:pPr>
                <a:defRPr/>
              </a:pPr>
              <a:t>08/02/2021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AA997E-B831-49D5-9359-0B2BB3FDD3D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605773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A87FC0-4DC8-48D8-9D8E-20C7F6455FED}" type="datetimeFigureOut">
              <a:rPr lang="en-GB"/>
              <a:pPr>
                <a:defRPr/>
              </a:pPr>
              <a:t>08/02/2021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37D5D7-C49D-486E-A94C-A411C9B4C4D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702649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B5752C-1D99-4623-B712-000B87A0D0DF}" type="datetimeFigureOut">
              <a:rPr lang="en-GB"/>
              <a:pPr>
                <a:defRPr/>
              </a:pPr>
              <a:t>08/02/2021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64C10A-9BC0-4FDB-A99D-8F5A101F418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758095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2C00A7-A00F-490E-96A9-B949A2D34364}" type="datetimeFigureOut">
              <a:rPr lang="en-GB"/>
              <a:pPr>
                <a:defRPr/>
              </a:pPr>
              <a:t>08/02/2021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68067E-83F3-43E2-819E-1FBF87C2FBA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079608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D7EE3B-982B-4E03-96EB-429D1B636139}" type="datetimeFigureOut">
              <a:rPr lang="en-GB"/>
              <a:pPr>
                <a:defRPr/>
              </a:pPr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65716E-49EE-4A2B-A57D-00F23BC1452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206107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6D97C9-428F-4EBF-9AFC-F39EA2FE8F58}" type="datetimeFigureOut">
              <a:rPr lang="en-GB"/>
              <a:pPr>
                <a:defRPr/>
              </a:pPr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A64991-F1BD-4458-897B-7E4C9F79B26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412774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2D371-66A7-49B2-B4C0-83A9584503C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08/02/2021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3A2A-2606-4B28-BDD2-B51CB7F5C5C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26646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2D371-66A7-49B2-B4C0-83A9584503C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08/02/2021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3A2A-2606-4B28-BDD2-B51CB7F5C5C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9533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2D371-66A7-49B2-B4C0-83A9584503C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08/02/2021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3A2A-2606-4B28-BDD2-B51CB7F5C5C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637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2D371-66A7-49B2-B4C0-83A9584503C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08/02/2021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3A2A-2606-4B28-BDD2-B51CB7F5C5C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770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2D371-66A7-49B2-B4C0-83A9584503C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08/02/2021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3A2A-2606-4B28-BDD2-B51CB7F5C5C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05478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2D371-66A7-49B2-B4C0-83A9584503C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08/02/2021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3A2A-2606-4B28-BDD2-B51CB7F5C5C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870112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2D371-66A7-49B2-B4C0-83A9584503C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08/02/2021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3A2A-2606-4B28-BDD2-B51CB7F5C5C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011542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2D371-66A7-49B2-B4C0-83A9584503C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08/02/2021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3A2A-2606-4B28-BDD2-B51CB7F5C5C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546601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2D371-66A7-49B2-B4C0-83A9584503C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08/02/2021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3A2A-2606-4B28-BDD2-B51CB7F5C5C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275552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2D371-66A7-49B2-B4C0-83A9584503C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08/02/2021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3A2A-2606-4B28-BDD2-B51CB7F5C5C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896424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2D371-66A7-49B2-B4C0-83A9584503C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08/02/2021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3A2A-2606-4B28-BDD2-B51CB7F5C5C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66682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139E5BE-9AEE-4206-B13B-07B514C8BCA4}" type="datetimeFigureOut">
              <a:rPr lang="en-GB"/>
              <a:pPr>
                <a:defRPr/>
              </a:pPr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1185BBF4-CA1A-4915-8FA7-78CF46A5164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2482D371-66A7-49B2-B4C0-83A9584503CE}" type="datetimeFigureOut">
              <a:rPr lang="en-GB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  <a:cs typeface="+mn-cs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08/02/2021</a:t>
            </a:fld>
            <a:endParaRPr lang="en-GB">
              <a:solidFill>
                <a:prstClr val="black">
                  <a:tint val="75000"/>
                </a:prstClr>
              </a:solidFill>
              <a:latin typeface="Calibri" panose="020F0502020204030204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GB">
              <a:solidFill>
                <a:prstClr val="black">
                  <a:tint val="75000"/>
                </a:prstClr>
              </a:solidFill>
              <a:latin typeface="Calibri" panose="020F0502020204030204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3DC13A2A-2606-4B28-BDD2-B51CB7F5C5CC}" type="slidenum">
              <a:rPr lang="en-GB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  <a:cs typeface="+mn-cs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GB">
              <a:solidFill>
                <a:prstClr val="black">
                  <a:tint val="75000"/>
                </a:prstClr>
              </a:solidFill>
              <a:latin typeface="Calibri" panose="020F0502020204030204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229100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jpeg"/><Relationship Id="rId4" Type="http://schemas.openxmlformats.org/officeDocument/2006/relationships/hyperlink" Target="https://www.youtube.com/watch?v=BwGzcbsaPyA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audio" Target="../media/audio6.wav"/><Relationship Id="rId3" Type="http://schemas.openxmlformats.org/officeDocument/2006/relationships/audio" Target="../media/audio1.wav"/><Relationship Id="rId7" Type="http://schemas.openxmlformats.org/officeDocument/2006/relationships/audio" Target="../media/audio5.wav"/><Relationship Id="rId12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audio" Target="../media/audio4.wav"/><Relationship Id="rId11" Type="http://schemas.microsoft.com/office/2007/relationships/hdphoto" Target="../media/hdphoto1.wdp"/><Relationship Id="rId5" Type="http://schemas.openxmlformats.org/officeDocument/2006/relationships/audio" Target="../media/audio3.wav"/><Relationship Id="rId10" Type="http://schemas.openxmlformats.org/officeDocument/2006/relationships/image" Target="../media/image2.png"/><Relationship Id="rId4" Type="http://schemas.openxmlformats.org/officeDocument/2006/relationships/audio" Target="../media/audio2.wav"/><Relationship Id="rId9" Type="http://schemas.openxmlformats.org/officeDocument/2006/relationships/audio" Target="../media/audio7.wav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53660"/>
            <a:ext cx="8424936" cy="664752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>
                <a:latin typeface="XCCW Joined 6a" panose="03050602040000000000" pitchFamily="66" charset="0"/>
              </a:rPr>
              <a:t>FRENCH</a:t>
            </a:r>
            <a:endParaRPr lang="en-GB" dirty="0">
              <a:latin typeface="XCCW Joined 6a" panose="03050602040000000000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10793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53660"/>
            <a:ext cx="8424936" cy="6647524"/>
          </a:xfrm>
          <a:prstGeom prst="rect">
            <a:avLst/>
          </a:prstGeom>
        </p:spPr>
      </p:pic>
      <p:pic>
        <p:nvPicPr>
          <p:cNvPr id="1026" name="Picture 2" descr="Rendered Imag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594" y="376867"/>
            <a:ext cx="8315325" cy="1924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Rendered Imag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006" y="2524124"/>
            <a:ext cx="8172450" cy="1971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Rendered Image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594" y="4495800"/>
            <a:ext cx="8078788" cy="1625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7460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53660"/>
            <a:ext cx="8424936" cy="664752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638" y="153660"/>
            <a:ext cx="7886700" cy="1325563"/>
          </a:xfrm>
        </p:spPr>
        <p:txBody>
          <a:bodyPr/>
          <a:lstStyle/>
          <a:p>
            <a:r>
              <a:rPr lang="en-GB" dirty="0" err="1" smtClean="0">
                <a:latin typeface="XCCW Joined 6a" panose="03050602040000000000" pitchFamily="66" charset="0"/>
              </a:rPr>
              <a:t>Va</a:t>
            </a:r>
            <a:r>
              <a:rPr lang="en-GB" dirty="0" smtClean="0">
                <a:latin typeface="XCCW Joined 6a" panose="03050602040000000000" pitchFamily="66" charset="0"/>
              </a:rPr>
              <a:t>-</a:t>
            </a:r>
            <a:r>
              <a:rPr lang="en-GB" dirty="0" err="1" smtClean="0">
                <a:latin typeface="XCCW Joined 6a" panose="03050602040000000000" pitchFamily="66" charset="0"/>
              </a:rPr>
              <a:t>t’en</a:t>
            </a:r>
            <a:r>
              <a:rPr lang="en-GB" dirty="0" smtClean="0">
                <a:latin typeface="XCCW Joined 6a" panose="03050602040000000000" pitchFamily="66" charset="0"/>
              </a:rPr>
              <a:t>-grand </a:t>
            </a:r>
            <a:r>
              <a:rPr lang="en-GB" dirty="0" err="1" smtClean="0">
                <a:latin typeface="XCCW Joined 6a" panose="03050602040000000000" pitchFamily="66" charset="0"/>
              </a:rPr>
              <a:t>monstre</a:t>
            </a:r>
            <a:r>
              <a:rPr lang="en-GB" dirty="0" smtClean="0">
                <a:latin typeface="XCCW Joined 6a" panose="03050602040000000000" pitchFamily="66" charset="0"/>
              </a:rPr>
              <a:t> vert</a:t>
            </a:r>
            <a:br>
              <a:rPr lang="en-GB" dirty="0" smtClean="0">
                <a:latin typeface="XCCW Joined 6a" panose="03050602040000000000" pitchFamily="66" charset="0"/>
              </a:rPr>
            </a:br>
            <a:endParaRPr lang="en-GB" dirty="0">
              <a:latin typeface="XCCW Joined 6a" panose="03050602040000000000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hlinkClick r:id="rId4"/>
              </a:rPr>
              <a:t>https://www.youtube.com/watch?v=BwGzcbsaPyA</a:t>
            </a:r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endParaRPr lang="en-GB" dirty="0"/>
          </a:p>
        </p:txBody>
      </p:sp>
      <p:pic>
        <p:nvPicPr>
          <p:cNvPr id="2050" name="Picture 2" descr="Image result for va t'en grand monstre vert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7836" y="2789081"/>
            <a:ext cx="3016473" cy="3016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3933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53660"/>
            <a:ext cx="8424936" cy="664752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22031" y="1106176"/>
            <a:ext cx="4548554" cy="4809715"/>
          </a:xfrm>
          <a:prstGeom prst="rect">
            <a:avLst/>
          </a:prstGeom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70585" y="910663"/>
            <a:ext cx="3886200" cy="5200740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GB" sz="2000" dirty="0">
                <a:latin typeface="XCCW Joined 6a" panose="03050602040000000000" pitchFamily="66" charset="0"/>
              </a:rPr>
              <a:t>La tête </a:t>
            </a:r>
            <a:r>
              <a:rPr lang="en-GB" sz="2000" dirty="0" err="1">
                <a:latin typeface="XCCW Joined 6a" panose="03050602040000000000" pitchFamily="66" charset="0"/>
              </a:rPr>
              <a:t>est</a:t>
            </a:r>
            <a:r>
              <a:rPr lang="en-GB" sz="2000" dirty="0">
                <a:latin typeface="XCCW Joined 6a" panose="03050602040000000000" pitchFamily="66" charset="0"/>
              </a:rPr>
              <a:t> </a:t>
            </a:r>
            <a:r>
              <a:rPr lang="en-GB" sz="2000" dirty="0" smtClean="0">
                <a:latin typeface="XCCW Joined 6a" panose="03050602040000000000" pitchFamily="66" charset="0"/>
              </a:rPr>
              <a:t>rouge.</a:t>
            </a:r>
          </a:p>
          <a:p>
            <a:pPr>
              <a:lnSpc>
                <a:spcPct val="150000"/>
              </a:lnSpc>
            </a:pPr>
            <a:r>
              <a:rPr lang="en-GB" sz="2000" dirty="0" smtClean="0">
                <a:latin typeface="XCCW Joined 6a" panose="03050602040000000000" pitchFamily="66" charset="0"/>
              </a:rPr>
              <a:t>Les </a:t>
            </a:r>
            <a:r>
              <a:rPr lang="en-GB" sz="2000" dirty="0" err="1">
                <a:latin typeface="XCCW Joined 6a" panose="03050602040000000000" pitchFamily="66" charset="0"/>
              </a:rPr>
              <a:t>yeux</a:t>
            </a:r>
            <a:r>
              <a:rPr lang="en-GB" sz="2000" dirty="0">
                <a:latin typeface="XCCW Joined 6a" panose="03050602040000000000" pitchFamily="66" charset="0"/>
              </a:rPr>
              <a:t> son </a:t>
            </a:r>
            <a:r>
              <a:rPr lang="en-GB" sz="2000" dirty="0" err="1" smtClean="0">
                <a:latin typeface="XCCW Joined 6a" panose="03050602040000000000" pitchFamily="66" charset="0"/>
              </a:rPr>
              <a:t>jaunes</a:t>
            </a:r>
            <a:r>
              <a:rPr lang="en-GB" sz="2000" dirty="0" smtClean="0">
                <a:latin typeface="XCCW Joined 6a" panose="03050602040000000000" pitchFamily="66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GB" sz="2000" dirty="0" smtClean="0">
                <a:latin typeface="XCCW Joined 6a" panose="03050602040000000000" pitchFamily="66" charset="0"/>
              </a:rPr>
              <a:t>Les </a:t>
            </a:r>
            <a:r>
              <a:rPr lang="en-GB" sz="2000" dirty="0">
                <a:latin typeface="XCCW Joined 6a" panose="03050602040000000000" pitchFamily="66" charset="0"/>
              </a:rPr>
              <a:t>dents </a:t>
            </a:r>
            <a:r>
              <a:rPr lang="en-GB" sz="2000" dirty="0" err="1">
                <a:latin typeface="XCCW Joined 6a" panose="03050602040000000000" pitchFamily="66" charset="0"/>
              </a:rPr>
              <a:t>sont</a:t>
            </a:r>
            <a:r>
              <a:rPr lang="en-GB" sz="2000" dirty="0">
                <a:latin typeface="XCCW Joined 6a" panose="03050602040000000000" pitchFamily="66" charset="0"/>
              </a:rPr>
              <a:t> </a:t>
            </a:r>
            <a:r>
              <a:rPr lang="en-GB" sz="2000" dirty="0" smtClean="0">
                <a:latin typeface="XCCW Joined 6a" panose="03050602040000000000" pitchFamily="66" charset="0"/>
              </a:rPr>
              <a:t>verts.</a:t>
            </a:r>
          </a:p>
          <a:p>
            <a:pPr>
              <a:lnSpc>
                <a:spcPct val="150000"/>
              </a:lnSpc>
            </a:pPr>
            <a:r>
              <a:rPr lang="en-GB" sz="2000" dirty="0" smtClean="0">
                <a:latin typeface="XCCW Joined 6a" panose="03050602040000000000" pitchFamily="66" charset="0"/>
              </a:rPr>
              <a:t>Le </a:t>
            </a:r>
            <a:r>
              <a:rPr lang="en-GB" sz="2000" dirty="0" err="1">
                <a:latin typeface="XCCW Joined 6a" panose="03050602040000000000" pitchFamily="66" charset="0"/>
              </a:rPr>
              <a:t>nez</a:t>
            </a:r>
            <a:r>
              <a:rPr lang="en-GB" sz="2000" dirty="0">
                <a:latin typeface="XCCW Joined 6a" panose="03050602040000000000" pitchFamily="66" charset="0"/>
              </a:rPr>
              <a:t> </a:t>
            </a:r>
            <a:r>
              <a:rPr lang="en-GB" sz="2000" dirty="0" err="1">
                <a:latin typeface="XCCW Joined 6a" panose="03050602040000000000" pitchFamily="66" charset="0"/>
              </a:rPr>
              <a:t>est</a:t>
            </a:r>
            <a:r>
              <a:rPr lang="en-GB" sz="2000" dirty="0">
                <a:latin typeface="XCCW Joined 6a" panose="03050602040000000000" pitchFamily="66" charset="0"/>
              </a:rPr>
              <a:t> </a:t>
            </a:r>
            <a:r>
              <a:rPr lang="en-GB" sz="2000" dirty="0" smtClean="0">
                <a:latin typeface="XCCW Joined 6a" panose="03050602040000000000" pitchFamily="66" charset="0"/>
              </a:rPr>
              <a:t>violet.</a:t>
            </a:r>
          </a:p>
          <a:p>
            <a:pPr>
              <a:lnSpc>
                <a:spcPct val="150000"/>
              </a:lnSpc>
            </a:pPr>
            <a:r>
              <a:rPr lang="en-GB" sz="2000" dirty="0" smtClean="0">
                <a:latin typeface="XCCW Joined 6a" panose="03050602040000000000" pitchFamily="66" charset="0"/>
              </a:rPr>
              <a:t>Les </a:t>
            </a:r>
            <a:r>
              <a:rPr lang="en-GB" sz="2000" dirty="0" err="1">
                <a:latin typeface="XCCW Joined 6a" panose="03050602040000000000" pitchFamily="66" charset="0"/>
              </a:rPr>
              <a:t>cheveux</a:t>
            </a:r>
            <a:r>
              <a:rPr lang="en-GB" sz="2000" dirty="0">
                <a:latin typeface="XCCW Joined 6a" panose="03050602040000000000" pitchFamily="66" charset="0"/>
              </a:rPr>
              <a:t> </a:t>
            </a:r>
            <a:r>
              <a:rPr lang="en-GB" sz="2000" dirty="0" err="1">
                <a:latin typeface="XCCW Joined 6a" panose="03050602040000000000" pitchFamily="66" charset="0"/>
              </a:rPr>
              <a:t>sont</a:t>
            </a:r>
            <a:r>
              <a:rPr lang="en-GB" sz="2000" dirty="0">
                <a:latin typeface="XCCW Joined 6a" panose="03050602040000000000" pitchFamily="66" charset="0"/>
              </a:rPr>
              <a:t> </a:t>
            </a:r>
            <a:r>
              <a:rPr lang="en-GB" sz="2000" dirty="0" smtClean="0">
                <a:latin typeface="XCCW Joined 6a" panose="03050602040000000000" pitchFamily="66" charset="0"/>
              </a:rPr>
              <a:t>noirs.</a:t>
            </a:r>
          </a:p>
          <a:p>
            <a:pPr>
              <a:lnSpc>
                <a:spcPct val="150000"/>
              </a:lnSpc>
            </a:pPr>
            <a:r>
              <a:rPr lang="en-GB" sz="2000" dirty="0" smtClean="0">
                <a:latin typeface="XCCW Joined 6a" panose="03050602040000000000" pitchFamily="66" charset="0"/>
              </a:rPr>
              <a:t>La </a:t>
            </a:r>
            <a:r>
              <a:rPr lang="en-GB" sz="2000" dirty="0">
                <a:latin typeface="XCCW Joined 6a" panose="03050602040000000000" pitchFamily="66" charset="0"/>
              </a:rPr>
              <a:t>bouche </a:t>
            </a:r>
            <a:r>
              <a:rPr lang="en-GB" sz="2000" dirty="0" err="1">
                <a:latin typeface="XCCW Joined 6a" panose="03050602040000000000" pitchFamily="66" charset="0"/>
              </a:rPr>
              <a:t>est</a:t>
            </a:r>
            <a:r>
              <a:rPr lang="en-GB" sz="2000" dirty="0">
                <a:latin typeface="XCCW Joined 6a" panose="03050602040000000000" pitchFamily="66" charset="0"/>
              </a:rPr>
              <a:t> </a:t>
            </a:r>
            <a:r>
              <a:rPr lang="en-GB" sz="2000" dirty="0" smtClean="0">
                <a:latin typeface="XCCW Joined 6a" panose="03050602040000000000" pitchFamily="66" charset="0"/>
              </a:rPr>
              <a:t>orange.</a:t>
            </a:r>
          </a:p>
          <a:p>
            <a:pPr>
              <a:lnSpc>
                <a:spcPct val="150000"/>
              </a:lnSpc>
            </a:pPr>
            <a:r>
              <a:rPr lang="en-GB" sz="2000" dirty="0" smtClean="0">
                <a:latin typeface="XCCW Joined 6a" panose="03050602040000000000" pitchFamily="66" charset="0"/>
              </a:rPr>
              <a:t>Les </a:t>
            </a:r>
            <a:r>
              <a:rPr lang="en-GB" sz="2000" dirty="0" err="1">
                <a:latin typeface="XCCW Joined 6a" panose="03050602040000000000" pitchFamily="66" charset="0"/>
              </a:rPr>
              <a:t>oreilles</a:t>
            </a:r>
            <a:r>
              <a:rPr lang="en-GB" sz="2000" dirty="0">
                <a:latin typeface="XCCW Joined 6a" panose="03050602040000000000" pitchFamily="66" charset="0"/>
              </a:rPr>
              <a:t> </a:t>
            </a:r>
            <a:r>
              <a:rPr lang="en-GB" sz="2000" dirty="0" err="1">
                <a:latin typeface="XCCW Joined 6a" panose="03050602040000000000" pitchFamily="66" charset="0"/>
              </a:rPr>
              <a:t>sont</a:t>
            </a:r>
            <a:r>
              <a:rPr lang="en-GB" sz="2000" dirty="0">
                <a:latin typeface="XCCW Joined 6a" panose="03050602040000000000" pitchFamily="66" charset="0"/>
              </a:rPr>
              <a:t> roses.</a:t>
            </a:r>
          </a:p>
          <a:p>
            <a:pPr>
              <a:lnSpc>
                <a:spcPct val="150000"/>
              </a:lnSpc>
            </a:pPr>
            <a:endParaRPr lang="en-GB" dirty="0"/>
          </a:p>
        </p:txBody>
      </p:sp>
      <p:sp>
        <p:nvSpPr>
          <p:cNvPr id="2" name="TextBox 1"/>
          <p:cNvSpPr txBox="1"/>
          <p:nvPr/>
        </p:nvSpPr>
        <p:spPr>
          <a:xfrm>
            <a:off x="422030" y="345819"/>
            <a:ext cx="81539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XCCW Joined 6a" panose="03050602040000000000" pitchFamily="66" charset="0"/>
              </a:rPr>
              <a:t>What have you learnt about the monster?</a:t>
            </a:r>
            <a:endParaRPr lang="en-GB" sz="2400" dirty="0">
              <a:latin typeface="XCCW Joined 6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7703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22_la_tete_est_rou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22_la_tete_est_rou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22_les_yeux_sont_jaun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22_les_dents_sont_vert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22_le_nez_est_viole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22_les_cheveux_sont_noir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22_la_bouche_est_oran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9" name="22_les_oreilles_sont_ros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53660"/>
            <a:ext cx="8424936" cy="664752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638" y="1023469"/>
            <a:ext cx="7886700" cy="4907905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pPr algn="ctr"/>
            <a:r>
              <a:rPr lang="en-GB" sz="4000" dirty="0" smtClean="0">
                <a:latin typeface="XCCW Joined 6a" panose="03050602040000000000" pitchFamily="66" charset="0"/>
              </a:rPr>
              <a:t>Choose your task:</a:t>
            </a:r>
            <a:br>
              <a:rPr lang="en-GB" sz="4000" dirty="0" smtClean="0">
                <a:latin typeface="XCCW Joined 6a" panose="03050602040000000000" pitchFamily="66" charset="0"/>
              </a:rPr>
            </a:br>
            <a:r>
              <a:rPr lang="en-GB" sz="4000" dirty="0" smtClean="0">
                <a:latin typeface="XCCW Joined 6a" panose="03050602040000000000" pitchFamily="66" charset="0"/>
              </a:rPr>
              <a:t/>
            </a:r>
            <a:br>
              <a:rPr lang="en-GB" sz="4000" dirty="0" smtClean="0">
                <a:latin typeface="XCCW Joined 6a" panose="03050602040000000000" pitchFamily="66" charset="0"/>
              </a:rPr>
            </a:br>
            <a:r>
              <a:rPr lang="en-GB" sz="4000" dirty="0" smtClean="0">
                <a:latin typeface="XCCW Joined 6a" panose="03050602040000000000" pitchFamily="66" charset="0"/>
              </a:rPr>
              <a:t>1) Create </a:t>
            </a:r>
            <a:r>
              <a:rPr lang="en-GB" sz="4000" dirty="0" smtClean="0">
                <a:latin typeface="XCCW Joined 6a" panose="03050602040000000000" pitchFamily="66" charset="0"/>
              </a:rPr>
              <a:t>your </a:t>
            </a:r>
            <a:r>
              <a:rPr lang="en-GB" sz="4000" dirty="0" smtClean="0">
                <a:latin typeface="XCCW Joined 6a" panose="03050602040000000000" pitchFamily="66" charset="0"/>
              </a:rPr>
              <a:t>own monster</a:t>
            </a:r>
            <a:r>
              <a:rPr lang="en-GB" sz="4000" dirty="0" smtClean="0">
                <a:latin typeface="XCCW Joined 6a" panose="03050602040000000000" pitchFamily="66" charset="0"/>
              </a:rPr>
              <a:t>.  Describe </a:t>
            </a:r>
            <a:r>
              <a:rPr lang="en-GB" sz="4000" dirty="0" smtClean="0">
                <a:latin typeface="XCCW Joined 6a" panose="03050602040000000000" pitchFamily="66" charset="0"/>
              </a:rPr>
              <a:t>it in </a:t>
            </a:r>
            <a:r>
              <a:rPr lang="en-GB" sz="4000" dirty="0" smtClean="0">
                <a:latin typeface="XCCW Joined 6a" panose="03050602040000000000" pitchFamily="66" charset="0"/>
              </a:rPr>
              <a:t>French!</a:t>
            </a:r>
            <a:br>
              <a:rPr lang="en-GB" sz="4000" dirty="0" smtClean="0">
                <a:latin typeface="XCCW Joined 6a" panose="03050602040000000000" pitchFamily="66" charset="0"/>
              </a:rPr>
            </a:br>
            <a:r>
              <a:rPr lang="en-GB" sz="4000" dirty="0">
                <a:latin typeface="XCCW Joined 6a" panose="03050602040000000000" pitchFamily="66" charset="0"/>
              </a:rPr>
              <a:t/>
            </a:r>
            <a:br>
              <a:rPr lang="en-GB" sz="4000" dirty="0">
                <a:latin typeface="XCCW Joined 6a" panose="03050602040000000000" pitchFamily="66" charset="0"/>
              </a:rPr>
            </a:br>
            <a:r>
              <a:rPr lang="en-GB" sz="4000" dirty="0" smtClean="0">
                <a:latin typeface="XCCW Joined 6a" panose="03050602040000000000" pitchFamily="66" charset="0"/>
              </a:rPr>
              <a:t>2) Read and colour the monster.</a:t>
            </a:r>
            <a:endParaRPr lang="en-GB" sz="4000" dirty="0">
              <a:latin typeface="XCCW Joined 6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9832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53660"/>
            <a:ext cx="8424936" cy="664752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638" y="2814640"/>
            <a:ext cx="7886700" cy="1325563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pPr algn="ctr"/>
            <a:r>
              <a:rPr lang="en-GB" sz="3200" dirty="0" smtClean="0">
                <a:latin typeface="XCCW Joined 6a" panose="03050602040000000000" pitchFamily="66" charset="0"/>
              </a:rPr>
              <a:t>Well done!</a:t>
            </a:r>
            <a:br>
              <a:rPr lang="en-GB" sz="3200" dirty="0" smtClean="0">
                <a:latin typeface="XCCW Joined 6a" panose="03050602040000000000" pitchFamily="66" charset="0"/>
              </a:rPr>
            </a:br>
            <a:r>
              <a:rPr lang="en-GB" sz="3200" dirty="0" smtClean="0">
                <a:latin typeface="XCCW Joined 6a" panose="03050602040000000000" pitchFamily="66" charset="0"/>
              </a:rPr>
              <a:t>You have learnt to apply </a:t>
            </a:r>
            <a:r>
              <a:rPr lang="en-GB" sz="3200" dirty="0" smtClean="0">
                <a:latin typeface="XCCW Joined 6a" panose="03050602040000000000" pitchFamily="66" charset="0"/>
              </a:rPr>
              <a:t>your </a:t>
            </a:r>
            <a:r>
              <a:rPr lang="en-GB" sz="3200" dirty="0" smtClean="0">
                <a:latin typeface="XCCW Joined 6a" panose="03050602040000000000" pitchFamily="66" charset="0"/>
              </a:rPr>
              <a:t>French knowledge.</a:t>
            </a:r>
            <a:endParaRPr lang="en-GB" sz="3200" dirty="0">
              <a:latin typeface="XCCW Joined 6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6423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152</TotalTime>
  <Words>62</Words>
  <Application>Microsoft Office PowerPoint</Application>
  <PresentationFormat>On-screen Show (4:3)</PresentationFormat>
  <Paragraphs>15</Paragraphs>
  <Slides>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XCCW Joined 6a</vt:lpstr>
      <vt:lpstr>Office Theme</vt:lpstr>
      <vt:lpstr>1_Office Theme</vt:lpstr>
      <vt:lpstr>FRENCH</vt:lpstr>
      <vt:lpstr>PowerPoint Presentation</vt:lpstr>
      <vt:lpstr>Va-t’en-grand monstre vert </vt:lpstr>
      <vt:lpstr>PowerPoint Presentation</vt:lpstr>
      <vt:lpstr>Choose your task:  1) Create your own monster.  Describe it in French!  2) Read and colour the monster.</vt:lpstr>
      <vt:lpstr>Well done! You have learnt to apply your French knowledge.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55WD</dc:creator>
  <cp:lastModifiedBy>Dawn Murphy</cp:lastModifiedBy>
  <cp:revision>24</cp:revision>
  <dcterms:created xsi:type="dcterms:W3CDTF">2014-08-13T11:33:11Z</dcterms:created>
  <dcterms:modified xsi:type="dcterms:W3CDTF">2021-02-08T11:59:38Z</dcterms:modified>
</cp:coreProperties>
</file>