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7"/>
  </p:notesMasterIdLst>
  <p:sldIdLst>
    <p:sldId id="296" r:id="rId11"/>
    <p:sldId id="317" r:id="rId12"/>
    <p:sldId id="318" r:id="rId13"/>
    <p:sldId id="319" r:id="rId14"/>
    <p:sldId id="320" r:id="rId15"/>
    <p:sldId id="297" r:id="rId16"/>
    <p:sldId id="306" r:id="rId17"/>
    <p:sldId id="307" r:id="rId18"/>
    <p:sldId id="299" r:id="rId19"/>
    <p:sldId id="308" r:id="rId20"/>
    <p:sldId id="321" r:id="rId21"/>
    <p:sldId id="309" r:id="rId22"/>
    <p:sldId id="322" r:id="rId23"/>
    <p:sldId id="310" r:id="rId24"/>
    <p:sldId id="312" r:id="rId25"/>
    <p:sldId id="311" r:id="rId26"/>
    <p:sldId id="313" r:id="rId27"/>
    <p:sldId id="301" r:id="rId28"/>
    <p:sldId id="323" r:id="rId29"/>
    <p:sldId id="300" r:id="rId30"/>
    <p:sldId id="315" r:id="rId31"/>
    <p:sldId id="324" r:id="rId32"/>
    <p:sldId id="314" r:id="rId33"/>
    <p:sldId id="316" r:id="rId34"/>
    <p:sldId id="304" r:id="rId35"/>
    <p:sldId id="325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presProps" Target="presProps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microsoft.com/office/2016/11/relationships/changesInfo" Target="changesInfos/changesInfo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A45601A-7C78-4075-870D-50C1EE0A65C6}"/>
    <pc:docChg chg="custSel modSld">
      <pc:chgData name="James Clegg" userId="c6df1435-7a36-4b38-be4d-16e68e91152f" providerId="ADAL" clId="{3A45601A-7C78-4075-870D-50C1EE0A65C6}" dt="2020-11-04T13:04:59.026" v="14"/>
      <pc:docMkLst>
        <pc:docMk/>
      </pc:docMkLst>
      <pc:sldChg chg="modTransition">
        <pc:chgData name="James Clegg" userId="c6df1435-7a36-4b38-be4d-16e68e91152f" providerId="ADAL" clId="{3A45601A-7C78-4075-870D-50C1EE0A65C6}" dt="2020-11-04T13:04:59.026" v="14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A45601A-7C78-4075-870D-50C1EE0A65C6}" dt="2020-11-04T13:04:59.026" v="14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3A45601A-7C78-4075-870D-50C1EE0A65C6}" dt="2020-11-04T13:04:59.026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939627984" sldId="300"/>
        </pc:sldMkLst>
        <pc:picChg chg="del">
          <ac:chgData name="James Clegg" userId="c6df1435-7a36-4b38-be4d-16e68e91152f" providerId="ADAL" clId="{3A45601A-7C78-4075-870D-50C1EE0A65C6}" dt="2020-11-04T13:04:37.040" v="9" actId="478"/>
          <ac:picMkLst>
            <pc:docMk/>
            <pc:sldMk cId="3939627984" sldId="300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782242679" sldId="301"/>
        </pc:sldMkLst>
        <pc:picChg chg="del">
          <ac:chgData name="James Clegg" userId="c6df1435-7a36-4b38-be4d-16e68e91152f" providerId="ADAL" clId="{3A45601A-7C78-4075-870D-50C1EE0A65C6}" dt="2020-11-04T13:04:33.925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195527484" sldId="304"/>
        </pc:sldMkLst>
        <pc:picChg chg="del">
          <ac:chgData name="James Clegg" userId="c6df1435-7a36-4b38-be4d-16e68e91152f" providerId="ADAL" clId="{3A45601A-7C78-4075-870D-50C1EE0A65C6}" dt="2020-11-04T13:04:49.177" v="13" actId="478"/>
          <ac:picMkLst>
            <pc:docMk/>
            <pc:sldMk cId="3195527484" sldId="30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690022996" sldId="306"/>
        </pc:sldMkLst>
        <pc:picChg chg="del">
          <ac:chgData name="James Clegg" userId="c6df1435-7a36-4b38-be4d-16e68e91152f" providerId="ADAL" clId="{3A45601A-7C78-4075-870D-50C1EE0A65C6}" dt="2020-11-04T13:04:10.925" v="0" actId="478"/>
          <ac:picMkLst>
            <pc:docMk/>
            <pc:sldMk cId="1690022996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104150363" sldId="307"/>
        </pc:sldMkLst>
        <pc:picChg chg="del">
          <ac:chgData name="James Clegg" userId="c6df1435-7a36-4b38-be4d-16e68e91152f" providerId="ADAL" clId="{3A45601A-7C78-4075-870D-50C1EE0A65C6}" dt="2020-11-04T13:04:14.262" v="1" actId="478"/>
          <ac:picMkLst>
            <pc:docMk/>
            <pc:sldMk cId="3104150363" sldId="307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2767345180" sldId="308"/>
        </pc:sldMkLst>
        <pc:picChg chg="del">
          <ac:chgData name="James Clegg" userId="c6df1435-7a36-4b38-be4d-16e68e91152f" providerId="ADAL" clId="{3A45601A-7C78-4075-870D-50C1EE0A65C6}" dt="2020-11-04T13:04:17.332" v="2" actId="478"/>
          <ac:picMkLst>
            <pc:docMk/>
            <pc:sldMk cId="2767345180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866536672" sldId="309"/>
        </pc:sldMkLst>
        <pc:picChg chg="del">
          <ac:chgData name="James Clegg" userId="c6df1435-7a36-4b38-be4d-16e68e91152f" providerId="ADAL" clId="{3A45601A-7C78-4075-870D-50C1EE0A65C6}" dt="2020-11-04T13:04:20.037" v="3" actId="478"/>
          <ac:picMkLst>
            <pc:docMk/>
            <pc:sldMk cId="3866536672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99597454" sldId="310"/>
        </pc:sldMkLst>
        <pc:picChg chg="del">
          <ac:chgData name="James Clegg" userId="c6df1435-7a36-4b38-be4d-16e68e91152f" providerId="ADAL" clId="{3A45601A-7C78-4075-870D-50C1EE0A65C6}" dt="2020-11-04T13:04:22.696" v="4" actId="478"/>
          <ac:picMkLst>
            <pc:docMk/>
            <pc:sldMk cId="99597454" sldId="310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199290287" sldId="311"/>
        </pc:sldMkLst>
        <pc:picChg chg="del">
          <ac:chgData name="James Clegg" userId="c6df1435-7a36-4b38-be4d-16e68e91152f" providerId="ADAL" clId="{3A45601A-7C78-4075-870D-50C1EE0A65C6}" dt="2020-11-04T13:04:27.896" v="6" actId="478"/>
          <ac:picMkLst>
            <pc:docMk/>
            <pc:sldMk cId="3199290287" sldId="311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648810474" sldId="312"/>
        </pc:sldMkLst>
        <pc:picChg chg="del">
          <ac:chgData name="James Clegg" userId="c6df1435-7a36-4b38-be4d-16e68e91152f" providerId="ADAL" clId="{3A45601A-7C78-4075-870D-50C1EE0A65C6}" dt="2020-11-04T13:04:25.197" v="5" actId="478"/>
          <ac:picMkLst>
            <pc:docMk/>
            <pc:sldMk cId="1648810474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09660384" sldId="313"/>
        </pc:sldMkLst>
        <pc:picChg chg="del">
          <ac:chgData name="James Clegg" userId="c6df1435-7a36-4b38-be4d-16e68e91152f" providerId="ADAL" clId="{3A45601A-7C78-4075-870D-50C1EE0A65C6}" dt="2020-11-04T13:04:31.108" v="7" actId="478"/>
          <ac:picMkLst>
            <pc:docMk/>
            <pc:sldMk cId="109660384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2780103971" sldId="314"/>
        </pc:sldMkLst>
        <pc:picChg chg="del">
          <ac:chgData name="James Clegg" userId="c6df1435-7a36-4b38-be4d-16e68e91152f" providerId="ADAL" clId="{3A45601A-7C78-4075-870D-50C1EE0A65C6}" dt="2020-11-04T13:04:43.124" v="11" actId="478"/>
          <ac:picMkLst>
            <pc:docMk/>
            <pc:sldMk cId="2780103971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318926074" sldId="315"/>
        </pc:sldMkLst>
        <pc:picChg chg="del">
          <ac:chgData name="James Clegg" userId="c6df1435-7a36-4b38-be4d-16e68e91152f" providerId="ADAL" clId="{3A45601A-7C78-4075-870D-50C1EE0A65C6}" dt="2020-11-04T13:04:39.830" v="10" actId="478"/>
          <ac:picMkLst>
            <pc:docMk/>
            <pc:sldMk cId="1318926074" sldId="315"/>
            <ac:picMk id="3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864421642" sldId="316"/>
        </pc:sldMkLst>
        <pc:picChg chg="del">
          <ac:chgData name="James Clegg" userId="c6df1435-7a36-4b38-be4d-16e68e91152f" providerId="ADAL" clId="{3A45601A-7C78-4075-870D-50C1EE0A65C6}" dt="2020-11-04T13:04:46.135" v="12" actId="478"/>
          <ac:picMkLst>
            <pc:docMk/>
            <pc:sldMk cId="864421642" sldId="316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35D4EFF9-AEFC-47E3-8852-97ECC9DB4C20}"/>
    <pc:docChg chg="undo redo custSel modSld">
      <pc:chgData name="James Clegg" userId="c6df1435-7a36-4b38-be4d-16e68e91152f" providerId="ADAL" clId="{35D4EFF9-AEFC-47E3-8852-97ECC9DB4C20}" dt="2020-11-04T09:56:04.088" v="187" actId="122"/>
      <pc:docMkLst>
        <pc:docMk/>
      </pc:docMkLst>
      <pc:sldChg chg="delSp modSp">
        <pc:chgData name="James Clegg" userId="c6df1435-7a36-4b38-be4d-16e68e91152f" providerId="ADAL" clId="{35D4EFF9-AEFC-47E3-8852-97ECC9DB4C20}" dt="2020-11-04T09:47:51.791" v="173" actId="208"/>
        <pc:sldMkLst>
          <pc:docMk/>
          <pc:sldMk cId="3939627984" sldId="300"/>
        </pc:sldMkLst>
        <pc:spChg chg="del">
          <ac:chgData name="James Clegg" userId="c6df1435-7a36-4b38-be4d-16e68e91152f" providerId="ADAL" clId="{35D4EFF9-AEFC-47E3-8852-97ECC9DB4C20}" dt="2020-11-02T15:46:31.634" v="114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7:51.791" v="173" actId="208"/>
          <ac:spMkLst>
            <pc:docMk/>
            <pc:sldMk cId="3939627984" sldId="300"/>
            <ac:spMk id="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7:51.791" v="173" actId="208"/>
          <ac:spMkLst>
            <pc:docMk/>
            <pc:sldMk cId="3939627984" sldId="300"/>
            <ac:spMk id="8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6:37.228" v="115" actId="207"/>
          <ac:spMkLst>
            <pc:docMk/>
            <pc:sldMk cId="3939627984" sldId="300"/>
            <ac:spMk id="12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6:40.395" v="116" actId="207"/>
          <ac:spMkLst>
            <pc:docMk/>
            <pc:sldMk cId="3939627984" sldId="300"/>
            <ac:spMk id="13" creationId="{00000000-0000-0000-0000-000000000000}"/>
          </ac:spMkLst>
        </pc:spChg>
      </pc:sldChg>
      <pc:sldChg chg="modSp">
        <pc:chgData name="James Clegg" userId="c6df1435-7a36-4b38-be4d-16e68e91152f" providerId="ADAL" clId="{35D4EFF9-AEFC-47E3-8852-97ECC9DB4C20}" dt="2020-11-02T15:48:23.257" v="132" actId="20577"/>
        <pc:sldMkLst>
          <pc:docMk/>
          <pc:sldMk cId="3782242679" sldId="301"/>
        </pc:sldMkLst>
        <pc:spChg chg="mod">
          <ac:chgData name="James Clegg" userId="c6df1435-7a36-4b38-be4d-16e68e91152f" providerId="ADAL" clId="{35D4EFF9-AEFC-47E3-8852-97ECC9DB4C20}" dt="2020-11-02T15:48:23.257" v="132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 modAnim">
        <pc:chgData name="James Clegg" userId="c6df1435-7a36-4b38-be4d-16e68e91152f" providerId="ADAL" clId="{35D4EFF9-AEFC-47E3-8852-97ECC9DB4C20}" dt="2020-11-04T09:56:04.088" v="187" actId="122"/>
        <pc:sldMkLst>
          <pc:docMk/>
          <pc:sldMk cId="3195527484" sldId="304"/>
        </pc:sldMkLst>
        <pc:spChg chg="mod">
          <ac:chgData name="James Clegg" userId="c6df1435-7a36-4b38-be4d-16e68e91152f" providerId="ADAL" clId="{35D4EFF9-AEFC-47E3-8852-97ECC9DB4C20}" dt="2020-11-04T09:56:04.088" v="187" actId="122"/>
          <ac:spMkLst>
            <pc:docMk/>
            <pc:sldMk cId="3195527484" sldId="304"/>
            <ac:spMk id="2" creationId="{00000000-0000-0000-0000-000000000000}"/>
          </ac:spMkLst>
        </pc:spChg>
        <pc:spChg chg="del">
          <ac:chgData name="James Clegg" userId="c6df1435-7a36-4b38-be4d-16e68e91152f" providerId="ADAL" clId="{35D4EFF9-AEFC-47E3-8852-97ECC9DB4C20}" dt="2020-11-02T15:48:27.556" v="133" actId="478"/>
          <ac:spMkLst>
            <pc:docMk/>
            <pc:sldMk cId="3195527484" sldId="304"/>
            <ac:spMk id="5" creationId="{00000000-0000-0000-0000-000000000000}"/>
          </ac:spMkLst>
        </pc:spChg>
        <pc:picChg chg="mod">
          <ac:chgData name="James Clegg" userId="c6df1435-7a36-4b38-be4d-16e68e91152f" providerId="ADAL" clId="{35D4EFF9-AEFC-47E3-8852-97ECC9DB4C20}" dt="2020-11-04T09:55:29.364" v="183" actId="552"/>
          <ac:picMkLst>
            <pc:docMk/>
            <pc:sldMk cId="3195527484" sldId="304"/>
            <ac:picMk id="9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29.364" v="183" actId="552"/>
          <ac:picMkLst>
            <pc:docMk/>
            <pc:sldMk cId="3195527484" sldId="304"/>
            <ac:picMk id="10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32.752" v="184" actId="552"/>
          <ac:picMkLst>
            <pc:docMk/>
            <pc:sldMk cId="3195527484" sldId="304"/>
            <ac:picMk id="11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32.752" v="184" actId="552"/>
          <ac:picMkLst>
            <pc:docMk/>
            <pc:sldMk cId="3195527484" sldId="304"/>
            <ac:picMk id="12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32.752" v="184" actId="552"/>
          <ac:picMkLst>
            <pc:docMk/>
            <pc:sldMk cId="3195527484" sldId="304"/>
            <ac:picMk id="13" creationId="{00000000-0000-0000-0000-000000000000}"/>
          </ac:picMkLst>
        </pc:picChg>
      </pc:sldChg>
      <pc:sldChg chg="delSp modSp">
        <pc:chgData name="James Clegg" userId="c6df1435-7a36-4b38-be4d-16e68e91152f" providerId="ADAL" clId="{35D4EFF9-AEFC-47E3-8852-97ECC9DB4C20}" dt="2020-11-04T09:36:46.858" v="135" actId="403"/>
        <pc:sldMkLst>
          <pc:docMk/>
          <pc:sldMk cId="1690022996" sldId="306"/>
        </pc:sldMkLst>
        <pc:spChg chg="mod">
          <ac:chgData name="James Clegg" userId="c6df1435-7a36-4b38-be4d-16e68e91152f" providerId="ADAL" clId="{35D4EFF9-AEFC-47E3-8852-97ECC9DB4C20}" dt="2020-11-04T09:36:46.858" v="135" actId="403"/>
          <ac:spMkLst>
            <pc:docMk/>
            <pc:sldMk cId="1690022996" sldId="306"/>
            <ac:spMk id="2" creationId="{00000000-0000-0000-0000-000000000000}"/>
          </ac:spMkLst>
        </pc:spChg>
        <pc:spChg chg="del">
          <ac:chgData name="James Clegg" userId="c6df1435-7a36-4b38-be4d-16e68e91152f" providerId="ADAL" clId="{35D4EFF9-AEFC-47E3-8852-97ECC9DB4C20}" dt="2020-11-02T15:42:34.827" v="0" actId="478"/>
          <ac:spMkLst>
            <pc:docMk/>
            <pc:sldMk cId="1690022996" sldId="306"/>
            <ac:spMk id="4" creationId="{00000000-0000-0000-0000-000000000000}"/>
          </ac:spMkLst>
        </pc:spChg>
      </pc:sldChg>
      <pc:sldChg chg="delSp modSp modAnim">
        <pc:chgData name="James Clegg" userId="c6df1435-7a36-4b38-be4d-16e68e91152f" providerId="ADAL" clId="{35D4EFF9-AEFC-47E3-8852-97ECC9DB4C20}" dt="2020-11-04T09:38:34.486" v="138" actId="552"/>
        <pc:sldMkLst>
          <pc:docMk/>
          <pc:sldMk cId="3104150363" sldId="307"/>
        </pc:sldMkLst>
        <pc:spChg chg="del">
          <ac:chgData name="James Clegg" userId="c6df1435-7a36-4b38-be4d-16e68e91152f" providerId="ADAL" clId="{35D4EFF9-AEFC-47E3-8852-97ECC9DB4C20}" dt="2020-11-02T15:42:38.504" v="1" actId="478"/>
          <ac:spMkLst>
            <pc:docMk/>
            <pc:sldMk cId="3104150363" sldId="307"/>
            <ac:spMk id="4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4.486" v="138" actId="552"/>
          <ac:spMkLst>
            <pc:docMk/>
            <pc:sldMk cId="3104150363" sldId="307"/>
            <ac:spMk id="21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1.283" v="137" actId="12788"/>
          <ac:spMkLst>
            <pc:docMk/>
            <pc:sldMk cId="3104150363" sldId="307"/>
            <ac:spMk id="22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4.486" v="138" actId="552"/>
          <ac:spMkLst>
            <pc:docMk/>
            <pc:sldMk cId="3104150363" sldId="307"/>
            <ac:spMk id="2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1.283" v="137" actId="12788"/>
          <ac:spMkLst>
            <pc:docMk/>
            <pc:sldMk cId="3104150363" sldId="307"/>
            <ac:spMk id="24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25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2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27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29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3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40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43" creationId="{00000000-0000-0000-0000-000000000000}"/>
          </ac:spMkLst>
        </pc:spChg>
      </pc:sldChg>
      <pc:sldChg chg="addSp delSp modSp addAnim delAnim modAnim">
        <pc:chgData name="James Clegg" userId="c6df1435-7a36-4b38-be4d-16e68e91152f" providerId="ADAL" clId="{35D4EFF9-AEFC-47E3-8852-97ECC9DB4C20}" dt="2020-11-04T09:40:51.946" v="147" actId="1037"/>
        <pc:sldMkLst>
          <pc:docMk/>
          <pc:sldMk cId="2767345180" sldId="308"/>
        </pc:sldMkLst>
        <pc:spChg chg="del">
          <ac:chgData name="James Clegg" userId="c6df1435-7a36-4b38-be4d-16e68e91152f" providerId="ADAL" clId="{35D4EFF9-AEFC-47E3-8852-97ECC9DB4C20}" dt="2020-11-02T15:43:28.220" v="29" actId="478"/>
          <ac:spMkLst>
            <pc:docMk/>
            <pc:sldMk cId="2767345180" sldId="308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0:51.946" v="147" actId="1037"/>
          <ac:spMkLst>
            <pc:docMk/>
            <pc:sldMk cId="2767345180" sldId="308"/>
            <ac:spMk id="4" creationId="{00000000-0000-0000-0000-000000000000}"/>
          </ac:spMkLst>
        </pc:spChg>
        <pc:spChg chg="add del mod">
          <ac:chgData name="James Clegg" userId="c6df1435-7a36-4b38-be4d-16e68e91152f" providerId="ADAL" clId="{35D4EFF9-AEFC-47E3-8852-97ECC9DB4C20}" dt="2020-11-02T15:43:38.951" v="31" actId="207"/>
          <ac:spMkLst>
            <pc:docMk/>
            <pc:sldMk cId="2767345180" sldId="308"/>
            <ac:spMk id="6" creationId="{00000000-0000-0000-0000-000000000000}"/>
          </ac:spMkLst>
        </pc:spChg>
      </pc:sldChg>
      <pc:sldChg chg="addSp delSp modSp modAnim">
        <pc:chgData name="James Clegg" userId="c6df1435-7a36-4b38-be4d-16e68e91152f" providerId="ADAL" clId="{35D4EFF9-AEFC-47E3-8852-97ECC9DB4C20}" dt="2020-11-04T09:42:29.367" v="166" actId="552"/>
        <pc:sldMkLst>
          <pc:docMk/>
          <pc:sldMk cId="3866536672" sldId="309"/>
        </pc:sldMkLst>
        <pc:spChg chg="del">
          <ac:chgData name="James Clegg" userId="c6df1435-7a36-4b38-be4d-16e68e91152f" providerId="ADAL" clId="{35D4EFF9-AEFC-47E3-8852-97ECC9DB4C20}" dt="2020-11-02T15:43:44.718" v="34" actId="478"/>
          <ac:spMkLst>
            <pc:docMk/>
            <pc:sldMk cId="3866536672" sldId="309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2:29.367" v="166" actId="552"/>
          <ac:spMkLst>
            <pc:docMk/>
            <pc:sldMk cId="3866536672" sldId="309"/>
            <ac:spMk id="6" creationId="{00000000-0000-0000-0000-000000000000}"/>
          </ac:spMkLst>
        </pc:spChg>
        <pc:spChg chg="add mod">
          <ac:chgData name="James Clegg" userId="c6df1435-7a36-4b38-be4d-16e68e91152f" providerId="ADAL" clId="{35D4EFF9-AEFC-47E3-8852-97ECC9DB4C20}" dt="2020-11-04T09:42:29.367" v="166" actId="552"/>
          <ac:spMkLst>
            <pc:docMk/>
            <pc:sldMk cId="3866536672" sldId="309"/>
            <ac:spMk id="12" creationId="{9F0DD491-77FD-44B3-8033-5A5FE5E3B0C9}"/>
          </ac:spMkLst>
        </pc:spChg>
      </pc:sldChg>
      <pc:sldChg chg="delSp modSp modAnim">
        <pc:chgData name="James Clegg" userId="c6df1435-7a36-4b38-be4d-16e68e91152f" providerId="ADAL" clId="{35D4EFF9-AEFC-47E3-8852-97ECC9DB4C20}" dt="2020-11-04T09:44:08.040" v="169" actId="14100"/>
        <pc:sldMkLst>
          <pc:docMk/>
          <pc:sldMk cId="99597454" sldId="310"/>
        </pc:sldMkLst>
        <pc:spChg chg="del">
          <ac:chgData name="James Clegg" userId="c6df1435-7a36-4b38-be4d-16e68e91152f" providerId="ADAL" clId="{35D4EFF9-AEFC-47E3-8852-97ECC9DB4C20}" dt="2020-11-02T15:43:50.733" v="36" actId="478"/>
          <ac:spMkLst>
            <pc:docMk/>
            <pc:sldMk cId="99597454" sldId="310"/>
            <ac:spMk id="5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3:53.889" v="37" actId="207"/>
          <ac:spMkLst>
            <pc:docMk/>
            <pc:sldMk cId="99597454" sldId="310"/>
            <ac:spMk id="11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3:54.817" v="167"/>
          <ac:spMkLst>
            <pc:docMk/>
            <pc:sldMk cId="99597454" sldId="310"/>
            <ac:spMk id="12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4:08.040" v="169" actId="14100"/>
          <ac:spMkLst>
            <pc:docMk/>
            <pc:sldMk cId="99597454" sldId="310"/>
            <ac:spMk id="13" creationId="{00000000-0000-0000-0000-000000000000}"/>
          </ac:spMkLst>
        </pc:spChg>
      </pc:sldChg>
      <pc:sldChg chg="addSp delSp modSp modAnim">
        <pc:chgData name="James Clegg" userId="c6df1435-7a36-4b38-be4d-16e68e91152f" providerId="ADAL" clId="{35D4EFF9-AEFC-47E3-8852-97ECC9DB4C20}" dt="2020-11-04T09:45:34.296" v="170"/>
        <pc:sldMkLst>
          <pc:docMk/>
          <pc:sldMk cId="3199290287" sldId="311"/>
        </pc:sldMkLst>
        <pc:spChg chg="add del">
          <ac:chgData name="James Clegg" userId="c6df1435-7a36-4b38-be4d-16e68e91152f" providerId="ADAL" clId="{35D4EFF9-AEFC-47E3-8852-97ECC9DB4C20}" dt="2020-11-02T15:45:15.080" v="90" actId="478"/>
          <ac:spMkLst>
            <pc:docMk/>
            <pc:sldMk cId="3199290287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5:46.760" v="97" actId="207"/>
          <ac:spMkLst>
            <pc:docMk/>
            <pc:sldMk cId="3199290287" sldId="311"/>
            <ac:spMk id="6" creationId="{00000000-0000-0000-0000-000000000000}"/>
          </ac:spMkLst>
        </pc:spChg>
      </pc:sldChg>
      <pc:sldChg chg="addSp delSp modSp">
        <pc:chgData name="James Clegg" userId="c6df1435-7a36-4b38-be4d-16e68e91152f" providerId="ADAL" clId="{35D4EFF9-AEFC-47E3-8852-97ECC9DB4C20}" dt="2020-11-02T15:45:10.459" v="86" actId="2085"/>
        <pc:sldMkLst>
          <pc:docMk/>
          <pc:sldMk cId="1648810474" sldId="312"/>
        </pc:sldMkLst>
        <pc:spChg chg="add del">
          <ac:chgData name="James Clegg" userId="c6df1435-7a36-4b38-be4d-16e68e91152f" providerId="ADAL" clId="{35D4EFF9-AEFC-47E3-8852-97ECC9DB4C20}" dt="2020-11-02T15:45:09.538" v="85" actId="478"/>
          <ac:spMkLst>
            <pc:docMk/>
            <pc:sldMk cId="1648810474" sldId="312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5:10.459" v="86" actId="2085"/>
          <ac:spMkLst>
            <pc:docMk/>
            <pc:sldMk cId="1648810474" sldId="312"/>
            <ac:spMk id="6" creationId="{00000000-0000-0000-0000-000000000000}"/>
          </ac:spMkLst>
        </pc:spChg>
      </pc:sldChg>
      <pc:sldChg chg="addSp delSp modSp modAnim">
        <pc:chgData name="James Clegg" userId="c6df1435-7a36-4b38-be4d-16e68e91152f" providerId="ADAL" clId="{35D4EFF9-AEFC-47E3-8852-97ECC9DB4C20}" dt="2020-11-04T09:45:47.859" v="172" actId="6549"/>
        <pc:sldMkLst>
          <pc:docMk/>
          <pc:sldMk cId="109660384" sldId="313"/>
        </pc:sldMkLst>
        <pc:spChg chg="add del">
          <ac:chgData name="James Clegg" userId="c6df1435-7a36-4b38-be4d-16e68e91152f" providerId="ADAL" clId="{35D4EFF9-AEFC-47E3-8852-97ECC9DB4C20}" dt="2020-11-02T15:46:01.505" v="107" actId="478"/>
          <ac:spMkLst>
            <pc:docMk/>
            <pc:sldMk cId="109660384" sldId="313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5:47.859" v="172" actId="6549"/>
          <ac:spMkLst>
            <pc:docMk/>
            <pc:sldMk cId="109660384" sldId="313"/>
            <ac:spMk id="6" creationId="{00000000-0000-0000-0000-000000000000}"/>
          </ac:spMkLst>
        </pc:spChg>
      </pc:sldChg>
      <pc:sldChg chg="delSp modSp modAnim">
        <pc:chgData name="James Clegg" userId="c6df1435-7a36-4b38-be4d-16e68e91152f" providerId="ADAL" clId="{35D4EFF9-AEFC-47E3-8852-97ECC9DB4C20}" dt="2020-11-04T09:52:53.935" v="181"/>
        <pc:sldMkLst>
          <pc:docMk/>
          <pc:sldMk cId="2780103971" sldId="314"/>
        </pc:sldMkLst>
        <pc:spChg chg="del">
          <ac:chgData name="James Clegg" userId="c6df1435-7a36-4b38-be4d-16e68e91152f" providerId="ADAL" clId="{35D4EFF9-AEFC-47E3-8852-97ECC9DB4C20}" dt="2020-11-02T15:48:13.017" v="127" actId="478"/>
          <ac:spMkLst>
            <pc:docMk/>
            <pc:sldMk cId="2780103971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2:46.379" v="180" actId="207"/>
          <ac:spMkLst>
            <pc:docMk/>
            <pc:sldMk cId="2780103971" sldId="314"/>
            <ac:spMk id="7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2:46.379" v="180" actId="207"/>
          <ac:spMkLst>
            <pc:docMk/>
            <pc:sldMk cId="2780103971" sldId="314"/>
            <ac:spMk id="47" creationId="{00000000-0000-0000-0000-000000000000}"/>
          </ac:spMkLst>
        </pc:spChg>
      </pc:sldChg>
      <pc:sldChg chg="delSp modSp">
        <pc:chgData name="James Clegg" userId="c6df1435-7a36-4b38-be4d-16e68e91152f" providerId="ADAL" clId="{35D4EFF9-AEFC-47E3-8852-97ECC9DB4C20}" dt="2020-11-04T09:51:05.379" v="179" actId="1076"/>
        <pc:sldMkLst>
          <pc:docMk/>
          <pc:sldMk cId="1318926074" sldId="315"/>
        </pc:sldMkLst>
        <pc:spChg chg="del">
          <ac:chgData name="James Clegg" userId="c6df1435-7a36-4b38-be4d-16e68e91152f" providerId="ADAL" clId="{35D4EFF9-AEFC-47E3-8852-97ECC9DB4C20}" dt="2020-11-02T15:47:00.451" v="119" actId="478"/>
          <ac:spMkLst>
            <pc:docMk/>
            <pc:sldMk cId="1318926074" sldId="315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8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0:55.898" v="177" actId="1076"/>
          <ac:spMkLst>
            <pc:docMk/>
            <pc:sldMk cId="1318926074" sldId="315"/>
            <ac:spMk id="9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1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1:05.379" v="179" actId="1076"/>
          <ac:spMkLst>
            <pc:docMk/>
            <pc:sldMk cId="1318926074" sldId="315"/>
            <ac:spMk id="14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1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19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1:01.990" v="178" actId="1076"/>
          <ac:spMkLst>
            <pc:docMk/>
            <pc:sldMk cId="1318926074" sldId="315"/>
            <ac:spMk id="20" creationId="{00000000-0000-0000-0000-000000000000}"/>
          </ac:spMkLst>
        </pc:spChg>
        <pc:graphicFrameChg chg="mod">
          <ac:chgData name="James Clegg" userId="c6df1435-7a36-4b38-be4d-16e68e91152f" providerId="ADAL" clId="{35D4EFF9-AEFC-47E3-8852-97ECC9DB4C20}" dt="2020-11-04T09:50:43.527" v="175" actId="554"/>
          <ac:graphicFrameMkLst>
            <pc:docMk/>
            <pc:sldMk cId="1318926074" sldId="315"/>
            <ac:graphicFrameMk id="18" creationId="{00000000-0000-0000-0000-000000000000}"/>
          </ac:graphicFrameMkLst>
        </pc:graphicFrameChg>
        <pc:graphicFrameChg chg="mod modGraphic">
          <ac:chgData name="James Clegg" userId="c6df1435-7a36-4b38-be4d-16e68e91152f" providerId="ADAL" clId="{35D4EFF9-AEFC-47E3-8852-97ECC9DB4C20}" dt="2020-11-04T09:50:48.758" v="176" actId="14100"/>
          <ac:graphicFrameMkLst>
            <pc:docMk/>
            <pc:sldMk cId="1318926074" sldId="315"/>
            <ac:graphicFrameMk id="27" creationId="{00000000-0000-0000-0000-000000000000}"/>
          </ac:graphicFrameMkLst>
        </pc:graphicFrameChg>
        <pc:picChg chg="mod">
          <ac:chgData name="James Clegg" userId="c6df1435-7a36-4b38-be4d-16e68e91152f" providerId="ADAL" clId="{35D4EFF9-AEFC-47E3-8852-97ECC9DB4C20}" dt="2020-11-02T15:47:39.607" v="122" actId="14826"/>
          <ac:picMkLst>
            <pc:docMk/>
            <pc:sldMk cId="1318926074" sldId="315"/>
            <ac:picMk id="22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2T15:48:07.696" v="126" actId="14826"/>
          <ac:picMkLst>
            <pc:docMk/>
            <pc:sldMk cId="1318926074" sldId="315"/>
            <ac:picMk id="24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2T15:47:54.102" v="123" actId="14826"/>
          <ac:picMkLst>
            <pc:docMk/>
            <pc:sldMk cId="1318926074" sldId="315"/>
            <ac:picMk id="26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2T15:48:07.696" v="126" actId="14826"/>
          <ac:picMkLst>
            <pc:docMk/>
            <pc:sldMk cId="1318926074" sldId="315"/>
            <ac:picMk id="28" creationId="{00000000-0000-0000-0000-000000000000}"/>
          </ac:picMkLst>
        </pc:picChg>
      </pc:sldChg>
      <pc:sldChg chg="modSp">
        <pc:chgData name="James Clegg" userId="c6df1435-7a36-4b38-be4d-16e68e91152f" providerId="ADAL" clId="{35D4EFF9-AEFC-47E3-8852-97ECC9DB4C20}" dt="2020-11-02T15:48:20.308" v="130" actId="20577"/>
        <pc:sldMkLst>
          <pc:docMk/>
          <pc:sldMk cId="864421642" sldId="316"/>
        </pc:sldMkLst>
        <pc:spChg chg="mod">
          <ac:chgData name="James Clegg" userId="c6df1435-7a36-4b38-be4d-16e68e91152f" providerId="ADAL" clId="{35D4EFF9-AEFC-47E3-8852-97ECC9DB4C20}" dt="2020-11-02T15:48:20.308" v="130" actId="20577"/>
          <ac:spMkLst>
            <pc:docMk/>
            <pc:sldMk cId="864421642" sldId="31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544430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30.png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27.png"/><Relationship Id="rId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image" Target="../media/image29.png"/><Relationship Id="rId9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5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3.png"/><Relationship Id="rId5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6" Type="http://schemas.openxmlformats.org/officeDocument/2006/relationships/image" Target="../media/image11.png"/><Relationship Id="rId5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529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8650" y="0"/>
            <a:ext cx="7886700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Warm up</a:t>
            </a:r>
            <a:b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Say the 3 times tables aloud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3445" y="1920240"/>
            <a:ext cx="176041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 x 3 = 21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56629" y="1920240"/>
            <a:ext cx="15776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 x 3 = 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73202" y="5166261"/>
            <a:ext cx="7886700" cy="77734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What patterns that you notice?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74537" y="2896919"/>
            <a:ext cx="2039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Extra challenge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Can you say them backwards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240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613283"/>
          </a:xfrm>
        </p:spPr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44298" y="613283"/>
            <a:ext cx="73938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Write all the numbers that appearr in the 3 times table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9029" y="1690501"/>
            <a:ext cx="4724400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5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 -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4497" y="1319212"/>
            <a:ext cx="6334125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7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232154" y="4597779"/>
            <a:ext cx="59850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prstClr val="black"/>
                </a:solidFill>
                <a:hlinkClick r:id="rId2"/>
              </a:rPr>
              <a:t>https://vimeo.com/475444308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1344" y="4017748"/>
            <a:ext cx="7213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the link or copy and paste the link </a:t>
            </a:r>
            <a:r>
              <a:rPr lang="en-GB" smtClean="0"/>
              <a:t>into Google to </a:t>
            </a:r>
            <a:r>
              <a:rPr lang="en-GB" dirty="0"/>
              <a:t>watch today’s lesson </a:t>
            </a:r>
            <a:endParaRPr lang="en-GB" dirty="0"/>
          </a:p>
        </p:txBody>
      </p:sp>
      <p:cxnSp>
        <p:nvCxnSpPr>
          <p:cNvPr id="12" name="Curved Connector 11"/>
          <p:cNvCxnSpPr/>
          <p:nvPr/>
        </p:nvCxnSpPr>
        <p:spPr>
          <a:xfrm>
            <a:off x="2556273" y="4418580"/>
            <a:ext cx="996840" cy="281463"/>
          </a:xfrm>
          <a:prstGeom prst="curved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94721" y="114925"/>
            <a:ext cx="7886700" cy="1325563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Click on the link to play the video for today’s lesson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16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3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14       6       10      15      36       24        20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some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3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blipFill>
                <a:blip r:embed="rId4"/>
                <a:stretch>
                  <a:fillRect l="-1679" t="-1188" b="-21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409878"/>
            <a:ext cx="523875" cy="5238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94" y="4818737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68" y="4409879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69" y="4780438"/>
            <a:ext cx="523875" cy="52387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6" y="4362702"/>
            <a:ext cx="523875" cy="523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17" y="4362702"/>
            <a:ext cx="523875" cy="5238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78" y="4353149"/>
            <a:ext cx="523875" cy="52387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352" y="4762008"/>
            <a:ext cx="523875" cy="52387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26" y="4353150"/>
            <a:ext cx="523875" cy="523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57" y="4353149"/>
            <a:ext cx="523875" cy="52387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531" y="4762008"/>
            <a:ext cx="523875" cy="5238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05" y="4353150"/>
            <a:ext cx="52387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3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14       6       10      15      36       24        20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some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3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blipFill>
                <a:blip r:embed="rId5"/>
                <a:stretch>
                  <a:fillRect l="-1679" t="-1188" b="-21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409878"/>
            <a:ext cx="523875" cy="52387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214842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719021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94" y="4818737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68" y="4409879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69" y="4780438"/>
            <a:ext cx="523875" cy="52387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6" y="4362702"/>
            <a:ext cx="523875" cy="523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17" y="4362702"/>
            <a:ext cx="523875" cy="5238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78" y="4353149"/>
            <a:ext cx="523875" cy="523875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4223200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352" y="4762008"/>
            <a:ext cx="523875" cy="52387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26" y="4353150"/>
            <a:ext cx="523875" cy="523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57" y="4353149"/>
            <a:ext cx="523875" cy="52387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727379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531" y="4762008"/>
            <a:ext cx="523875" cy="5238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05" y="4353150"/>
            <a:ext cx="523875" cy="523875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551842" y="9232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451855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518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451855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61280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79884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90528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827017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532411" y="542656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415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 animBg="1"/>
      <p:bldP spid="36" grpId="0" animBg="1"/>
      <p:bldP spid="40" grpId="0" animBg="1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43" grpId="0" animBg="1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26297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children are playing a game.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need to divide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themselves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into three teams.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will be in each team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6281" y="1126004"/>
            <a:ext cx="1360235" cy="16225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18" y="1347229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63" y="1613873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50" y="1790831"/>
            <a:ext cx="1382571" cy="15189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734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-0.0868 0.06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310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10538 0.2143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60" y="1071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783 -0.167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-83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06962 0.0597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children are playing a game.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need to divide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themselves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into three teams.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will be in each team?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2 children in each team.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92858" y="1511598"/>
            <a:ext cx="1360235" cy="16225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997" y="2626326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834" y="274611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63" y="1613873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148" y="1610969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50" y="1790831"/>
            <a:ext cx="1382571" cy="1518968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843122" y="1613873"/>
            <a:ext cx="2364377" cy="149409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386317" y="2844428"/>
            <a:ext cx="2364377" cy="149409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789670" y="1615093"/>
            <a:ext cx="2364377" cy="149409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92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F0DD491-77FD-44B3-8033-5A5FE5E3B0C9}"/>
              </a:ext>
            </a:extLst>
          </p:cNvPr>
          <p:cNvSpPr txBox="1"/>
          <p:nvPr/>
        </p:nvSpPr>
        <p:spPr>
          <a:xfrm>
            <a:off x="695550" y="315444"/>
            <a:ext cx="76254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Now the children need to get into teams of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teams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will there be?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5550" y="316855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6281" y="1126004"/>
            <a:ext cx="1360235" cy="16225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18" y="1347229"/>
            <a:ext cx="1427798" cy="17607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63" y="1613873"/>
            <a:ext cx="1405916" cy="16959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50" y="1790831"/>
            <a:ext cx="1382571" cy="15189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653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F0DD491-77FD-44B3-8033-5A5FE5E3B0C9}"/>
              </a:ext>
            </a:extLst>
          </p:cNvPr>
          <p:cNvSpPr txBox="1"/>
          <p:nvPr/>
        </p:nvSpPr>
        <p:spPr>
          <a:xfrm>
            <a:off x="695550" y="315444"/>
            <a:ext cx="76254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Now the children need to get into teams of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teams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will there be?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2 teams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children.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6281" y="1126004"/>
            <a:ext cx="1360235" cy="16225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794" y="1465592"/>
            <a:ext cx="1427798" cy="17607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44" y="2712312"/>
            <a:ext cx="1371025" cy="16907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63" y="1613873"/>
            <a:ext cx="1405916" cy="16959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442" y="2748526"/>
            <a:ext cx="1375243" cy="169592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50" y="1790831"/>
            <a:ext cx="1382571" cy="1518968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843122" y="1613873"/>
            <a:ext cx="2752646" cy="262894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975440" y="1434054"/>
            <a:ext cx="2752646" cy="262894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974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2494" y="1283520"/>
            <a:ext cx="5214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/>
              </a:rPr>
              <a:t>Shared into 3 equal teams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13908" y="402183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3908" y="402183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485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872493" y="3937156"/>
            <a:ext cx="5018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Grouped into teams of 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838253" y="1868295"/>
            <a:ext cx="31538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children in each team.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38253" y="4521931"/>
            <a:ext cx="32755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 of 3 children.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r="640"/>
          <a:stretch/>
        </p:blipFill>
        <p:spPr>
          <a:xfrm>
            <a:off x="872494" y="2022647"/>
            <a:ext cx="3764820" cy="14727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362" y="4652728"/>
            <a:ext cx="3307225" cy="128682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74898" y="400065"/>
                <a:ext cx="942887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2</a:t>
                </a:r>
                <a:endParaRPr lang="en-GB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4898" y="400065"/>
                <a:ext cx="942887" cy="707886"/>
              </a:xfrm>
              <a:prstGeom prst="rect">
                <a:avLst/>
              </a:prstGeom>
              <a:blipFill>
                <a:blip r:embed="rId8"/>
                <a:stretch>
                  <a:fillRect t="-15517" r="-21935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9597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21 cakes.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They are shared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equally between 3 plates.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are divided into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46117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34878" y="5888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738" y="1125332"/>
            <a:ext cx="1011106" cy="8013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752" y="1085039"/>
            <a:ext cx="1011106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153" y="1106602"/>
            <a:ext cx="983593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812" y="1087943"/>
            <a:ext cx="966398" cy="8976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302" y="1181335"/>
            <a:ext cx="1062693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72" y="1150383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946" y="1801950"/>
            <a:ext cx="1011106" cy="8013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8" y="1748066"/>
            <a:ext cx="1011106" cy="8976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835" y="1106602"/>
            <a:ext cx="983593" cy="897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364" y="1087943"/>
            <a:ext cx="966398" cy="8976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980" y="1181335"/>
            <a:ext cx="1062693" cy="8013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24" y="1150383"/>
            <a:ext cx="1052376" cy="8322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773" y="1829885"/>
            <a:ext cx="1011106" cy="8013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522" y="1789592"/>
            <a:ext cx="1011106" cy="8976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847" y="1811155"/>
            <a:ext cx="983593" cy="897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178" y="1792496"/>
            <a:ext cx="966398" cy="8976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592" y="1885888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134" y="1854936"/>
            <a:ext cx="1052376" cy="83227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3" y="2426643"/>
            <a:ext cx="966398" cy="897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359" y="1879335"/>
            <a:ext cx="1062693" cy="8013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087" y="1863860"/>
            <a:ext cx="1052376" cy="8322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881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42" y="3687955"/>
            <a:ext cx="2283887" cy="87706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98" y="3687955"/>
            <a:ext cx="2283887" cy="87706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41" y="3687955"/>
            <a:ext cx="2283887" cy="8770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08" y="1175434"/>
            <a:ext cx="1052376" cy="832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043" y="1904386"/>
            <a:ext cx="1062693" cy="8013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71" y="1888911"/>
            <a:ext cx="1052376" cy="8322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3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7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8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22" y="1150383"/>
            <a:ext cx="1011106" cy="801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1110090"/>
            <a:ext cx="1011106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96" y="1112994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6" y="1175434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86" y="1206386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30" y="1827001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2" y="1773117"/>
            <a:ext cx="1011106" cy="8976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519" y="1131653"/>
            <a:ext cx="983593" cy="8976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48" y="1112994"/>
            <a:ext cx="966398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64" y="1206386"/>
            <a:ext cx="1062693" cy="8013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57" y="1854936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06" y="1814643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531" y="1836206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62" y="1817547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76" y="1910939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18" y="1879987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7" y="2451694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37" y="1131653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929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6559 0.32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95" y="162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30539 0.268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60" y="134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4132 0.177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8229 0.38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191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9496 0.259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0" y="1298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2533 0.3740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56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283 0.3696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1847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11337 0.272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0" y="136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5209 0.271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04375 0.328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1641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0399 0.2733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91" y="1365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14149 0.327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1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32014 0.2344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1171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20538 0.324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1620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13264 0.2280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32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4167 0.218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092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35989 0.3562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1780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19496 0.3569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57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3243 0.2296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15" y="1148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50555 0.217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78" y="1085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2014 0.3638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05" y="512445"/>
            <a:ext cx="7067550" cy="53149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66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553152"/>
              </p:ext>
            </p:extLst>
          </p:nvPr>
        </p:nvGraphicFramePr>
        <p:xfrm>
          <a:off x="1012153" y="1990998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62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77133570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35732260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405694377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1176160744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49820129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114161386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2237777189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91093083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285146538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bar model shows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  <a:blipFill>
                <a:blip r:embed="rId5"/>
                <a:stretch>
                  <a:fillRect l="-2605" t="-11628" r="-13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845619"/>
              </p:ext>
            </p:extLst>
          </p:nvPr>
        </p:nvGraphicFramePr>
        <p:xfrm>
          <a:off x="1012153" y="4455529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874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2278744">
                  <a:extLst>
                    <a:ext uri="{9D8B030D-6E8A-4147-A177-3AD203B41FA5}">
                      <a16:colId xmlns:a16="http://schemas.microsoft.com/office/drawing/2014/main" val="692294370"/>
                    </a:ext>
                  </a:extLst>
                </a:gridCol>
                <a:gridCol w="2278743">
                  <a:extLst>
                    <a:ext uri="{9D8B030D-6E8A-4147-A177-3AD203B41FA5}">
                      <a16:colId xmlns:a16="http://schemas.microsoft.com/office/drawing/2014/main" val="3534368593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238913" y="-1771464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142865" y="932075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8" name="Left Brace 7"/>
          <p:cNvSpPr/>
          <p:nvPr/>
        </p:nvSpPr>
        <p:spPr>
          <a:xfrm rot="5400000">
            <a:off x="4238913" y="710977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142865" y="3414516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4860" y="2983298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37704" y="31259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039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553152"/>
              </p:ext>
            </p:extLst>
          </p:nvPr>
        </p:nvGraphicFramePr>
        <p:xfrm>
          <a:off x="1012153" y="1990998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62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77133570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35732260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405694377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1176160744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49820129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114161386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2237777189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391093083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val="285146538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bar model shows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  <a:blipFill>
                <a:blip r:embed="rId5"/>
                <a:stretch>
                  <a:fillRect l="-2605" t="-11628" r="-13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845619"/>
              </p:ext>
            </p:extLst>
          </p:nvPr>
        </p:nvGraphicFramePr>
        <p:xfrm>
          <a:off x="1012153" y="4455529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8743">
                  <a:extLst>
                    <a:ext uri="{9D8B030D-6E8A-4147-A177-3AD203B41FA5}">
                      <a16:colId xmlns:a16="http://schemas.microsoft.com/office/drawing/2014/main" val="2295539228"/>
                    </a:ext>
                  </a:extLst>
                </a:gridCol>
                <a:gridCol w="2278744">
                  <a:extLst>
                    <a:ext uri="{9D8B030D-6E8A-4147-A177-3AD203B41FA5}">
                      <a16:colId xmlns:a16="http://schemas.microsoft.com/office/drawing/2014/main" val="692294370"/>
                    </a:ext>
                  </a:extLst>
                </a:gridCol>
                <a:gridCol w="2278743">
                  <a:extLst>
                    <a:ext uri="{9D8B030D-6E8A-4147-A177-3AD203B41FA5}">
                      <a16:colId xmlns:a16="http://schemas.microsoft.com/office/drawing/2014/main" val="3534368593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85530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238913" y="-1771464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142865" y="932075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8" name="Left Brace 7"/>
          <p:cNvSpPr/>
          <p:nvPr/>
        </p:nvSpPr>
        <p:spPr>
          <a:xfrm rot="5400000">
            <a:off x="4238913" y="710977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142865" y="3414516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4860" y="2983298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37704" y="31259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2153" y="2971236"/>
            <a:ext cx="41601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groups of 3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1454" y="5440420"/>
            <a:ext cx="4342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3 equal parts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02" y="653414"/>
            <a:ext cx="7479076" cy="48177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892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55" y="512444"/>
            <a:ext cx="7950330" cy="5263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776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1190199" y="2420221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7556672" y="357024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145634" y="3135099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02195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0626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26746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1757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7093" y="31655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85749" y="31655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03847" y="31655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2828" y="31655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327635" y="31655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145634" y="5160860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002195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80626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26746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41757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47093" y="519135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85749" y="519135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03847" y="519135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828" y="519135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27635" y="519135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819072" y="425673"/>
            <a:ext cx="445609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baker has 24 tarts.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puts 3 tarts into each box.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boxes can he fill?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831" y="1054168"/>
            <a:ext cx="2776841" cy="8838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10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6442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3565" y="759308"/>
            <a:ext cx="747177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you add three consecutive numbers, the total can always be divided equally by 3 </a:t>
            </a:r>
          </a:p>
          <a:p>
            <a:endParaRPr lang="en-GB" sz="2800" dirty="0"/>
          </a:p>
          <a:p>
            <a:r>
              <a:rPr lang="en-GB" sz="2800" dirty="0"/>
              <a:t>Is this statement correct?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608" y="1879555"/>
            <a:ext cx="595721" cy="5957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33" y="1904932"/>
            <a:ext cx="595721" cy="5957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33" y="1607071"/>
            <a:ext cx="595721" cy="595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933302"/>
            <a:ext cx="595721" cy="5957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632585"/>
            <a:ext cx="595721" cy="5957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334724"/>
            <a:ext cx="595721" cy="5957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67511" y="481081"/>
                <a:ext cx="7471777" cy="52014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When you add three consecutive numbers, the total can always be divided equally by 3 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Is this statement correct?</a:t>
                </a:r>
              </a:p>
              <a:p>
                <a:endParaRPr lang="en-GB" sz="2800" dirty="0"/>
              </a:p>
              <a:p>
                <a:r>
                  <a:rPr lang="en-GB" sz="3600" dirty="0"/>
                  <a:t>1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6</a:t>
                </a:r>
              </a:p>
              <a:p>
                <a:r>
                  <a:rPr lang="en-GB" sz="3600" dirty="0"/>
                  <a:t>5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6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7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18</a:t>
                </a:r>
              </a:p>
              <a:p>
                <a:r>
                  <a:rPr lang="en-GB" sz="3600" dirty="0"/>
                  <a:t>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10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11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30</a:t>
                </a:r>
              </a:p>
              <a:p>
                <a:endParaRPr lang="en-GB" sz="2800" dirty="0"/>
              </a:p>
              <a:p>
                <a:pPr algn="ctr"/>
                <a:r>
                  <a:rPr lang="en-GB" sz="2800" dirty="0"/>
                  <a:t>Is it possible to make every multiple of 3 using a sum of 3 consecutive numbers?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1" y="481081"/>
                <a:ext cx="7471777" cy="5201424"/>
              </a:xfrm>
              <a:prstGeom prst="rect">
                <a:avLst/>
              </a:prstGeom>
              <a:blipFill>
                <a:blip r:embed="rId5"/>
                <a:stretch>
                  <a:fillRect l="-2447" t="-1172" r="-163" b="-24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608" y="1879555"/>
            <a:ext cx="595721" cy="5957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33" y="1904932"/>
            <a:ext cx="595721" cy="5957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33" y="1607071"/>
            <a:ext cx="595721" cy="595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933302"/>
            <a:ext cx="595721" cy="5957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632585"/>
            <a:ext cx="595721" cy="5957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334724"/>
            <a:ext cx="595721" cy="5957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641193" y="2621581"/>
                <a:ext cx="4572000" cy="230832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36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2</a:t>
                </a:r>
              </a:p>
              <a:p>
                <a:r>
                  <a:rPr lang="en-GB" sz="3600" dirty="0">
                    <a:solidFill>
                      <a:prstClr val="black"/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6</a:t>
                </a:r>
              </a:p>
              <a:p>
                <a:r>
                  <a:rPr lang="en-GB" sz="3600" dirty="0">
                    <a:solidFill>
                      <a:prstClr val="black"/>
                    </a:solidFill>
                  </a:rPr>
                  <a:t>30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10</a:t>
                </a:r>
              </a:p>
              <a:p>
                <a:pPr lvl="0"/>
                <a:endParaRPr lang="en-GB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1193" y="2621581"/>
                <a:ext cx="4572000" cy="2308324"/>
              </a:xfrm>
              <a:prstGeom prst="rect">
                <a:avLst/>
              </a:prstGeom>
              <a:blipFill>
                <a:blip r:embed="rId7"/>
                <a:stretch>
                  <a:fillRect l="-4000" t="-39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9117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.8|3.8|3.8|6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2.7|1.6|2.1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2.7|1.6|2.1|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3|2.7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3|2.7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.7|12.1|2.2|7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.8|3.1|2.7|2.1|2.1|2.7|2.9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0.6|2.7|0.6|2.3|0.5|2.2|0.5|1.8|0.5|1.8|0.5|2.1|0.8|11.2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7|11.4|6.8|4.4|7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7|11.4|6.8|4.4|7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.7|9.4|17.3|1.2|11.4|6.6|12.9|4.9|1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.7|9.4|17.3|1.2|11.4|6.6|12.9|4.9|12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0.8|8.3|1.1|0.5|0.8|0.9|1.2|0.5|0.6|1|1.1|0.5|0.6|0.9|0.8|1|1|2.5|0.8|0.5|0.5|0.5|0.6|0.6|0.8|2.1|9.7|1|0.6|0.6|0.5|0.4|0.5|0.6|0.6|0.4|0.3|0.3|0.5|0.5|0.5|0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7.7|0.8|0.6|15.5|5.9|5.1|4.7|4.1|4.9|13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7.7|0.8|0.6|15.5|5.9|5.1|4.7|4.1|4.9|1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21436</TotalTime>
  <Words>576</Words>
  <Application>Microsoft Office PowerPoint</Application>
  <PresentationFormat>On-screen Show (4:3)</PresentationFormat>
  <Paragraphs>235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26</vt:i4>
      </vt:variant>
    </vt:vector>
  </HeadingPairs>
  <TitlesOfParts>
    <vt:vector size="3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Starter</vt:lpstr>
      <vt:lpstr>Starter - answers</vt:lpstr>
      <vt:lpstr>Click on the link to play the video for today’s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4 - 7 on the worksheet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Lloyd Viney</cp:lastModifiedBy>
  <cp:revision>240</cp:revision>
  <dcterms:created xsi:type="dcterms:W3CDTF">2019-07-05T11:02:13Z</dcterms:created>
  <dcterms:modified xsi:type="dcterms:W3CDTF">2021-01-13T11:23:47Z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