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8" r:id="rId3"/>
    <p:sldId id="257" r:id="rId4"/>
    <p:sldId id="278" r:id="rId5"/>
    <p:sldId id="270" r:id="rId6"/>
    <p:sldId id="271" r:id="rId7"/>
    <p:sldId id="279" r:id="rId8"/>
    <p:sldId id="282" r:id="rId9"/>
    <p:sldId id="272" r:id="rId10"/>
    <p:sldId id="280" r:id="rId11"/>
    <p:sldId id="283" r:id="rId12"/>
    <p:sldId id="274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EC6B4C-5F5C-4037-ACEE-9D444D3C6813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FC8DFE-1E8F-4D8C-8220-FE4C79F1E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201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FED85-3C72-4D67-941E-83FDB331069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320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FED85-3C72-4D67-941E-83FDB331069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320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40CEC-4333-48F7-9883-585AD75A5D0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A8F81-BA6C-4AA5-8AA6-112A80751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6217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40CEC-4333-48F7-9883-585AD75A5D0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A8F81-BA6C-4AA5-8AA6-112A80751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374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40CEC-4333-48F7-9883-585AD75A5D0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A8F81-BA6C-4AA5-8AA6-112A80751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85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40CEC-4333-48F7-9883-585AD75A5D0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A8F81-BA6C-4AA5-8AA6-112A80751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84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40CEC-4333-48F7-9883-585AD75A5D0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A8F81-BA6C-4AA5-8AA6-112A80751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707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40CEC-4333-48F7-9883-585AD75A5D0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A8F81-BA6C-4AA5-8AA6-112A80751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331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40CEC-4333-48F7-9883-585AD75A5D0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A8F81-BA6C-4AA5-8AA6-112A80751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03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40CEC-4333-48F7-9883-585AD75A5D0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A8F81-BA6C-4AA5-8AA6-112A80751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569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40CEC-4333-48F7-9883-585AD75A5D0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A8F81-BA6C-4AA5-8AA6-112A80751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957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40CEC-4333-48F7-9883-585AD75A5D0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A8F81-BA6C-4AA5-8AA6-112A80751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647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40CEC-4333-48F7-9883-585AD75A5D0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A8F81-BA6C-4AA5-8AA6-112A80751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504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40CEC-4333-48F7-9883-585AD75A5D0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9A8F81-BA6C-4AA5-8AA6-112A80751AE4}" type="slidenum">
              <a:rPr lang="en-GB" smtClean="0"/>
              <a:t>‹#›</a:t>
            </a:fld>
            <a:endParaRPr lang="en-GB"/>
          </a:p>
        </p:txBody>
      </p:sp>
      <p:sp>
        <p:nvSpPr>
          <p:cNvPr id="7" name="Subtitle 2"/>
          <p:cNvSpPr txBox="1">
            <a:spLocks/>
          </p:cNvSpPr>
          <p:nvPr userDrawn="1"/>
        </p:nvSpPr>
        <p:spPr>
          <a:xfrm>
            <a:off x="0" y="6165304"/>
            <a:ext cx="914400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800" dirty="0" smtClean="0">
                <a:solidFill>
                  <a:schemeClr val="bg1"/>
                </a:solidFill>
                <a:latin typeface="Myriad Pro" pitchFamily="34" charset="0"/>
              </a:rPr>
              <a:t>Key Learning Question: </a:t>
            </a:r>
            <a:r>
              <a:rPr lang="en-GB" sz="1800" b="1" dirty="0" smtClean="0">
                <a:solidFill>
                  <a:schemeClr val="bg1"/>
                </a:solidFill>
                <a:latin typeface="Myriad Pro" pitchFamily="34" charset="0"/>
              </a:rPr>
              <a:t>What physical features and landscapes are found at the coast and how do humans use and impact upon this environment?</a:t>
            </a:r>
            <a:endParaRPr lang="en-GB" sz="1800" dirty="0">
              <a:solidFill>
                <a:schemeClr val="bg1"/>
              </a:solidFill>
              <a:latin typeface="Myriad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3045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hyperlink" Target="http://www.google.co.uk/url?sa=i&amp;rct=j&amp;q=&amp;esrc=s&amp;frm=1&amp;source=images&amp;cd=&amp;cad=rja&amp;docid=MKPCRb4o2eaUKM&amp;tbnid=rM5K6kCfOrWdDM:&amp;ved=0CAUQjRw&amp;url=http://www.thelandscapeoflearning.com/2012/05/inquiring-about-inquiry.html&amp;ei=doEmUf6ENKen0AW3-oCwBQ&amp;bvm=bv.42661473,d.d2k&amp;psig=AFQjCNEGKLfMKXaCYloYXofRDgcVEMygfA&amp;ust=1361564364665342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frm=1&amp;source=images&amp;cd=&amp;cad=rja&amp;docid=1e0ncBOU9mcWbM&amp;tbnid=9Xtm87N3nZ68YM:&amp;ved=0CAUQjRw&amp;url=http://www.telegraph.co.uk/earth/countryside/5070582/National-parks-should-be-expanded-to-protect-against-development.html&amp;ei=pXomUfOpAoKx0QW_8oC4BA&amp;bvm=bv.42661473,d.d2k&amp;psig=AFQjCNE2st6UL4_2VI3AKqnjXAaqZyLgvg&amp;ust=1361562539752068" TargetMode="External"/><Relationship Id="rId13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5.jpeg"/><Relationship Id="rId12" Type="http://schemas.openxmlformats.org/officeDocument/2006/relationships/hyperlink" Target="http://www.google.co.uk/url?sa=i&amp;rct=j&amp;q=&amp;esrc=s&amp;frm=1&amp;source=images&amp;cd=&amp;cad=rja&amp;docid=K6cf1MBlck6HWM&amp;tbnid=7z3UGXWhouztaM:&amp;ved=0CAUQjRw&amp;url=http://www.royalcottage.co.uk/Pages/Gallery.aspx&amp;ei=Q34mUYDEH-fL0AWB3IGgCg&amp;psig=AFQjCNGBdZfX1suu0VS39RKhv-NuqULHmw&amp;ust=1361563576803892" TargetMode="External"/><Relationship Id="rId2" Type="http://schemas.openxmlformats.org/officeDocument/2006/relationships/hyperlink" Target="http://www.google.co.uk/url?sa=i&amp;rct=j&amp;q=&amp;esrc=s&amp;frm=1&amp;source=images&amp;cd=&amp;cad=rja&amp;docid=1GXPvP9TcWaU7M&amp;tbnid=dqsXwnZfn7uJjM:&amp;ved=0CAUQjRw&amp;url=http://www.europe-autos.com/jurassic-coast/&amp;ei=LnomUd78Iaqu0QXW_4HYBQ&amp;bvm=bv.42661473,d.d2k&amp;psig=AFQjCNE2st6UL4_2VI3AKqnjXAaqZyLgvg&amp;ust=136156253975206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o.uk/url?sa=i&amp;rct=j&amp;q=&amp;esrc=s&amp;frm=1&amp;source=images&amp;cd=&amp;cad=rja&amp;docid=8CoBOkj3nMckIM&amp;tbnid=ypxi4kX7s2pf7M:&amp;ved=0CAUQjRw&amp;url=http://www.wales-holidays.co.uk/themes.php?themeID%3D132&amp;ei=73omUYD4OMW_0QWn3YDwAQ&amp;bvm=bv.42661473,d.d2k&amp;psig=AFQjCNE4FoenN3ZSzqKnc_hKU2U_oUcu_Q&amp;ust=1361562703842568" TargetMode="External"/><Relationship Id="rId11" Type="http://schemas.openxmlformats.org/officeDocument/2006/relationships/image" Target="../media/image7.jpeg"/><Relationship Id="rId5" Type="http://schemas.openxmlformats.org/officeDocument/2006/relationships/image" Target="../media/image4.jpeg"/><Relationship Id="rId10" Type="http://schemas.openxmlformats.org/officeDocument/2006/relationships/hyperlink" Target="http://www.google.co.uk/url?sa=i&amp;rct=j&amp;q=&amp;esrc=s&amp;frm=1&amp;source=images&amp;cd=&amp;cad=rja&amp;docid=jt-VXhfmfpNz9M&amp;tbnid=AlfGTop_omztCM:&amp;ved=0CAUQjRw&amp;url=http://www.guardian.co.uk/travel/2012/sep/04/top-10-walks-dorset&amp;ei=PnsmUanINPOb1AWb-oG4BA&amp;bvm=bv.42661473,d.d2k&amp;psig=AFQjCNEng90Nwi0q4Y4uBqfBt2ChQi1hGg&amp;ust=1361562767701115" TargetMode="External"/><Relationship Id="rId4" Type="http://schemas.openxmlformats.org/officeDocument/2006/relationships/hyperlink" Target="http://www.google.co.uk/url?sa=i&amp;rct=j&amp;q=&amp;esrc=s&amp;frm=1&amp;source=images&amp;cd=&amp;cad=rja&amp;docid=5pe9RMowd-fnBM&amp;tbnid=SM_A0f8tSPg-yM:&amp;ved=0CAUQjRw&amp;url=http://www.strong-island.co.uk/2010/10/28/sunday-cycle-ride-around-portsmouth-harbour/&amp;ei=bXwmUYmdLYuY0QWF1IHgBg&amp;bvm=bv.42661473,d.d2k&amp;psig=AFQjCNEEJRCvavNP11l5lEOsBbsC8XQ13g&amp;ust=1361563049420996" TargetMode="External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youtube.com/watch?v=VoHlr3lY6UY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www.youtube.com/watch?v=V6nV12EfaYE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V6nV12EfaYE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hyperlink" Target="http://www.google.co.uk/url?sa=i&amp;rct=j&amp;q=&amp;esrc=s&amp;frm=1&amp;source=images&amp;cd=&amp;cad=rja&amp;docid=MKPCRb4o2eaUKM&amp;tbnid=rM5K6kCfOrWdDM:&amp;ved=0CAUQjRw&amp;url=http://www.thelandscapeoflearning.com/2012/05/inquiring-about-inquiry.html&amp;ei=doEmUf6ENKen0AW3-oCwBQ&amp;bvm=bv.42661473,d.d2k&amp;psig=AFQjCNEGKLfMKXaCYloYXofRDgcVEMygfA&amp;ust=136156436466534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3792" y="116633"/>
            <a:ext cx="7772400" cy="1224136"/>
          </a:xfrm>
        </p:spPr>
        <p:txBody>
          <a:bodyPr>
            <a:normAutofit/>
          </a:bodyPr>
          <a:lstStyle/>
          <a:p>
            <a:r>
              <a:rPr lang="en-GB" b="1" u="sng" dirty="0" smtClean="0">
                <a:latin typeface="Myriad Pro" pitchFamily="34" charset="0"/>
              </a:rPr>
              <a:t>Coasts</a:t>
            </a:r>
            <a:br>
              <a:rPr lang="en-GB" b="1" u="sng" dirty="0" smtClean="0">
                <a:latin typeface="Myriad Pro" pitchFamily="34" charset="0"/>
              </a:rPr>
            </a:br>
            <a:r>
              <a:rPr lang="en-GB" sz="2700" u="sng" dirty="0" smtClean="0">
                <a:latin typeface="Myriad Pro" pitchFamily="34" charset="0"/>
              </a:rPr>
              <a:t>Lesson 1</a:t>
            </a:r>
            <a:r>
              <a:rPr lang="en-GB" sz="2700" u="sng" dirty="0" smtClean="0">
                <a:latin typeface="Myriad Pro" pitchFamily="34" charset="0"/>
              </a:rPr>
              <a:t> </a:t>
            </a:r>
            <a:endParaRPr lang="en-GB" sz="2700" u="sng" dirty="0">
              <a:latin typeface="Myriad Pro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7584" y="2204864"/>
            <a:ext cx="7344816" cy="2592288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2800" dirty="0" smtClean="0">
                <a:solidFill>
                  <a:schemeClr val="bg1"/>
                </a:solidFill>
                <a:latin typeface="Myriad Pro" pitchFamily="34" charset="0"/>
              </a:rPr>
              <a:t>Key Learning Question: </a:t>
            </a:r>
          </a:p>
          <a:p>
            <a:r>
              <a:rPr lang="en-GB" sz="2800" b="1" dirty="0" smtClean="0">
                <a:solidFill>
                  <a:schemeClr val="bg1"/>
                </a:solidFill>
                <a:latin typeface="Myriad Pro" pitchFamily="34" charset="0"/>
              </a:rPr>
              <a:t>What </a:t>
            </a:r>
            <a:r>
              <a:rPr lang="en-GB" sz="2800" b="1" dirty="0">
                <a:solidFill>
                  <a:schemeClr val="bg1"/>
                </a:solidFill>
                <a:latin typeface="Myriad Pro" pitchFamily="34" charset="0"/>
              </a:rPr>
              <a:t>physical features and landscapes are found at the coast and how </a:t>
            </a:r>
            <a:r>
              <a:rPr lang="en-GB" sz="2800" b="1" dirty="0" smtClean="0">
                <a:solidFill>
                  <a:schemeClr val="bg1"/>
                </a:solidFill>
                <a:latin typeface="Myriad Pro" pitchFamily="34" charset="0"/>
              </a:rPr>
              <a:t>do </a:t>
            </a:r>
            <a:r>
              <a:rPr lang="en-GB" sz="2800" b="1" dirty="0">
                <a:solidFill>
                  <a:schemeClr val="bg1"/>
                </a:solidFill>
                <a:latin typeface="Myriad Pro" pitchFamily="34" charset="0"/>
              </a:rPr>
              <a:t>humans </a:t>
            </a:r>
            <a:r>
              <a:rPr lang="en-GB" sz="2800" b="1" dirty="0" smtClean="0">
                <a:solidFill>
                  <a:schemeClr val="bg1"/>
                </a:solidFill>
                <a:latin typeface="Myriad Pro" pitchFamily="34" charset="0"/>
              </a:rPr>
              <a:t>use and impact </a:t>
            </a:r>
            <a:r>
              <a:rPr lang="en-GB" sz="2800" b="1" dirty="0">
                <a:solidFill>
                  <a:schemeClr val="bg1"/>
                </a:solidFill>
                <a:latin typeface="Myriad Pro" pitchFamily="34" charset="0"/>
              </a:rPr>
              <a:t>upon this environment?</a:t>
            </a:r>
            <a:endParaRPr lang="en-GB" sz="2800" dirty="0">
              <a:solidFill>
                <a:schemeClr val="bg1"/>
              </a:solidFill>
              <a:latin typeface="Myriad Pro" pitchFamily="34" charset="0"/>
            </a:endParaRPr>
          </a:p>
          <a:p>
            <a:endParaRPr lang="en-GB" sz="2800" dirty="0">
              <a:solidFill>
                <a:schemeClr val="bg1"/>
              </a:solidFill>
              <a:latin typeface="Myriad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662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4000" b="1" dirty="0" smtClean="0">
                <a:latin typeface="Myriad Pro" pitchFamily="34" charset="0"/>
              </a:rPr>
              <a:t>Task 1</a:t>
            </a:r>
            <a:endParaRPr lang="en-GB" sz="4000" b="1" dirty="0" smtClean="0">
              <a:latin typeface="Myriad Pro" pitchFamily="34" charset="0"/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6434" y="1052736"/>
            <a:ext cx="5413678" cy="4525963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buFontTx/>
              <a:buNone/>
            </a:pPr>
            <a:r>
              <a:rPr lang="en-GB" sz="2000" b="1" dirty="0" smtClean="0">
                <a:latin typeface="Myriad Pro" pitchFamily="34" charset="0"/>
              </a:rPr>
              <a:t>TASK: </a:t>
            </a:r>
            <a:r>
              <a:rPr lang="en-GB" sz="2000" dirty="0" smtClean="0">
                <a:latin typeface="Myriad Pro" pitchFamily="34" charset="0"/>
              </a:rPr>
              <a:t>Draw your Brain (use at least ½ a page!)</a:t>
            </a:r>
          </a:p>
          <a:p>
            <a:pPr algn="ctr" eaLnBrk="1" hangingPunct="1">
              <a:buFontTx/>
              <a:buNone/>
            </a:pPr>
            <a:endParaRPr lang="en-GB" sz="2000" dirty="0">
              <a:latin typeface="Myriad Pro" pitchFamily="34" charset="0"/>
            </a:endParaRPr>
          </a:p>
          <a:p>
            <a:r>
              <a:rPr lang="en-GB" sz="2000" dirty="0" smtClean="0">
                <a:latin typeface="Myriad Pro" pitchFamily="34" charset="0"/>
              </a:rPr>
              <a:t>Fill in your brain with knowledge you already know about coastlines and landscapes.</a:t>
            </a:r>
          </a:p>
          <a:p>
            <a:pPr marL="0" indent="0">
              <a:buNone/>
            </a:pPr>
            <a:r>
              <a:rPr lang="en-GB" sz="2000" dirty="0" smtClean="0">
                <a:latin typeface="Myriad Pro" pitchFamily="34" charset="0"/>
              </a:rPr>
              <a:t> </a:t>
            </a:r>
          </a:p>
          <a:p>
            <a:r>
              <a:rPr lang="en-GB" sz="2000" dirty="0" smtClean="0">
                <a:latin typeface="Myriad Pro" pitchFamily="34" charset="0"/>
              </a:rPr>
              <a:t>You can use diagrams/pictures as well as words. </a:t>
            </a:r>
          </a:p>
          <a:p>
            <a:endParaRPr lang="en-GB" sz="2000" dirty="0">
              <a:latin typeface="Myriad Pro" pitchFamily="34" charset="0"/>
            </a:endParaRPr>
          </a:p>
          <a:p>
            <a:r>
              <a:rPr lang="en-GB" sz="2000" dirty="0" smtClean="0">
                <a:latin typeface="Myriad Pro" pitchFamily="34" charset="0"/>
              </a:rPr>
              <a:t>Try to come up with </a:t>
            </a:r>
            <a:r>
              <a:rPr lang="en-GB" sz="2000" b="1" dirty="0" smtClean="0">
                <a:latin typeface="Myriad Pro" pitchFamily="34" charset="0"/>
              </a:rPr>
              <a:t>AT LEAST 5 </a:t>
            </a:r>
            <a:r>
              <a:rPr lang="en-GB" sz="2000" dirty="0" smtClean="0">
                <a:latin typeface="Myriad Pro" pitchFamily="34" charset="0"/>
              </a:rPr>
              <a:t>things. </a:t>
            </a:r>
            <a:endParaRPr lang="en-GB" sz="2000" dirty="0" smtClean="0">
              <a:latin typeface="Myriad Pro" pitchFamily="34" charset="0"/>
            </a:endParaRPr>
          </a:p>
          <a:p>
            <a:endParaRPr lang="en-GB" sz="2000" dirty="0">
              <a:latin typeface="Myriad Pro" pitchFamily="34" charset="0"/>
            </a:endParaRPr>
          </a:p>
          <a:p>
            <a:pPr marL="0" indent="0">
              <a:buNone/>
            </a:pPr>
            <a:r>
              <a:rPr lang="en-GB" sz="2000" b="1" dirty="0"/>
              <a:t>Top tip – Are coasts all the same? Think about the different types of coasts there are.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b="1" dirty="0" smtClean="0"/>
              <a:t>Extension </a:t>
            </a:r>
            <a:r>
              <a:rPr lang="en-GB" sz="2000" b="1" dirty="0"/>
              <a:t>– write a definition of a coast.</a:t>
            </a:r>
          </a:p>
          <a:p>
            <a:pPr marL="0" indent="0">
              <a:buNone/>
            </a:pPr>
            <a:endParaRPr lang="en-GB" sz="2000" dirty="0" smtClean="0">
              <a:latin typeface="Myriad Pro" pitchFamily="34" charset="0"/>
            </a:endParaRPr>
          </a:p>
        </p:txBody>
      </p:sp>
      <p:pic>
        <p:nvPicPr>
          <p:cNvPr id="56327" name="Picture 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7154" r="10494" b="9858"/>
          <a:stretch/>
        </p:blipFill>
        <p:spPr bwMode="auto">
          <a:xfrm>
            <a:off x="5580112" y="782203"/>
            <a:ext cx="3035653" cy="2827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http://2.bp.blogspot.com/-eg1QMCrVaro/T6v4bngf2iI/AAAAAAAABOI/RMoFLvYujZ8/s1600/question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535" y="1022222"/>
            <a:ext cx="1088806" cy="1450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46004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63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63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90264"/>
            <a:ext cx="8676456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latin typeface="Myriad Pro" pitchFamily="34" charset="0"/>
              </a:rPr>
              <a:t>Nouns – People, places, things</a:t>
            </a:r>
            <a:endParaRPr lang="en-GB" sz="4000" b="1" dirty="0">
              <a:latin typeface="Myriad Pro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805437"/>
            <a:ext cx="86409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latin typeface="Myriad Pro" pitchFamily="34" charset="0"/>
              </a:rPr>
              <a:t>TASK 2:</a:t>
            </a:r>
            <a:r>
              <a:rPr lang="en-GB" sz="2000" dirty="0" smtClean="0">
                <a:latin typeface="Myriad Pro" pitchFamily="34" charset="0"/>
              </a:rPr>
              <a:t> </a:t>
            </a:r>
            <a:r>
              <a:rPr lang="en-GB" sz="2000" dirty="0" smtClean="0">
                <a:latin typeface="Myriad Pro" pitchFamily="34" charset="0"/>
              </a:rPr>
              <a:t>LIST </a:t>
            </a:r>
            <a:r>
              <a:rPr lang="en-GB" sz="2000" dirty="0" smtClean="0">
                <a:latin typeface="Myriad Pro" pitchFamily="34" charset="0"/>
              </a:rPr>
              <a:t>as many </a:t>
            </a:r>
            <a:r>
              <a:rPr lang="en-GB" sz="2000" b="1" dirty="0" smtClean="0">
                <a:latin typeface="Myriad Pro" pitchFamily="34" charset="0"/>
              </a:rPr>
              <a:t>nouns</a:t>
            </a:r>
            <a:r>
              <a:rPr lang="en-GB" sz="2000" dirty="0" smtClean="0">
                <a:latin typeface="Myriad Pro" pitchFamily="34" charset="0"/>
              </a:rPr>
              <a:t> as you can that </a:t>
            </a:r>
            <a:r>
              <a:rPr lang="en-GB" sz="2000" b="1" dirty="0" smtClean="0">
                <a:latin typeface="Myriad Pro" pitchFamily="34" charset="0"/>
              </a:rPr>
              <a:t>DESCRIBE </a:t>
            </a:r>
            <a:r>
              <a:rPr lang="en-GB" sz="2000" dirty="0" smtClean="0">
                <a:latin typeface="Myriad Pro" pitchFamily="34" charset="0"/>
              </a:rPr>
              <a:t>the following pictures and landscapes. </a:t>
            </a:r>
            <a:r>
              <a:rPr lang="en-GB" sz="2000" b="1" dirty="0" smtClean="0">
                <a:latin typeface="Myriad Pro" pitchFamily="34" charset="0"/>
              </a:rPr>
              <a:t> </a:t>
            </a:r>
            <a:endParaRPr lang="en-GB" sz="2000" b="1" dirty="0">
              <a:latin typeface="Myriad Pro" pitchFamily="34" charset="0"/>
            </a:endParaRPr>
          </a:p>
        </p:txBody>
      </p:sp>
      <p:pic>
        <p:nvPicPr>
          <p:cNvPr id="1026" name="Picture 2" descr="http://www.europe-autos.com/wp-content/uploads/2012/03/jurassic_coas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546225"/>
            <a:ext cx="2520279" cy="1887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strong-island.co.uk/wp-content/uploads/2010/10/Portsmouth-Harbour-aerial-view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546225"/>
            <a:ext cx="2963028" cy="1887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wales-holidays.co.uk/uploads/ImageRoot/images/juETit8x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934" y="1549425"/>
            <a:ext cx="2850720" cy="1884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i.telegraph.co.uk/multimedia/archive/01374/jurassic-coast_1374396c.jp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73016"/>
            <a:ext cx="2520280" cy="1579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static.guim.co.uk/sys-images/Travel/Pix/pictures/2012/8/17/1345206051591/Old-Harry-Rocks-Dorset-003.jpg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4951" y="3573016"/>
            <a:ext cx="2685167" cy="1618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royalcottage.co.uk/img/CromerPier.jpg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314" y="3609883"/>
            <a:ext cx="2868340" cy="1394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79512" y="5493327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latin typeface="Myriad Pro" pitchFamily="34" charset="0"/>
              </a:rPr>
              <a:t>TASK 3:</a:t>
            </a:r>
            <a:r>
              <a:rPr lang="en-GB" sz="2000" dirty="0" smtClean="0">
                <a:latin typeface="Myriad Pro" pitchFamily="34" charset="0"/>
              </a:rPr>
              <a:t> What is the same in each picture? What differences can you see?</a:t>
            </a:r>
            <a:endParaRPr lang="en-GB" sz="2000" b="1" dirty="0">
              <a:latin typeface="Myriad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584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0681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Adjectives – describing words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908720"/>
            <a:ext cx="3240360" cy="16490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5976" y="908720"/>
            <a:ext cx="3182643" cy="16490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637" y="2739707"/>
            <a:ext cx="3239291" cy="15846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74271" y="2671898"/>
            <a:ext cx="3182643" cy="163666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1864" y="4653136"/>
            <a:ext cx="8640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latin typeface="Myriad Pro" pitchFamily="34" charset="0"/>
              </a:rPr>
              <a:t>TASK 4:</a:t>
            </a:r>
            <a:r>
              <a:rPr lang="en-GB" sz="2000" dirty="0" smtClean="0">
                <a:latin typeface="Myriad Pro" pitchFamily="34" charset="0"/>
              </a:rPr>
              <a:t> Write as many adjectives as you can that describe these coastlines.</a:t>
            </a:r>
          </a:p>
          <a:p>
            <a:r>
              <a:rPr lang="en-GB" sz="2000" dirty="0" smtClean="0">
                <a:latin typeface="Myriad Pro" pitchFamily="34" charset="0"/>
              </a:rPr>
              <a:t>e.g. Rocky, cold, warm, picturesque….</a:t>
            </a:r>
            <a:r>
              <a:rPr lang="en-GB" sz="2000" dirty="0" smtClean="0">
                <a:latin typeface="Myriad Pro" pitchFamily="34" charset="0"/>
              </a:rPr>
              <a:t> </a:t>
            </a:r>
            <a:endParaRPr lang="en-GB" sz="2000" b="1" dirty="0">
              <a:latin typeface="Myriad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881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4000" b="1" dirty="0" smtClean="0">
                <a:latin typeface="Myriad Pro" pitchFamily="34" charset="0"/>
              </a:rPr>
              <a:t>Coastal </a:t>
            </a:r>
            <a:r>
              <a:rPr lang="en-GB" sz="4000" b="1" dirty="0" smtClean="0">
                <a:latin typeface="Myriad Pro" pitchFamily="34" charset="0"/>
              </a:rPr>
              <a:t>Features – </a:t>
            </a:r>
            <a:r>
              <a:rPr lang="en-GB" sz="4000" b="1" dirty="0" err="1" smtClean="0">
                <a:latin typeface="Myriad Pro" pitchFamily="34" charset="0"/>
              </a:rPr>
              <a:t>Durdle</a:t>
            </a:r>
            <a:r>
              <a:rPr lang="en-GB" sz="4000" b="1" dirty="0" smtClean="0">
                <a:latin typeface="Myriad Pro" pitchFamily="34" charset="0"/>
              </a:rPr>
              <a:t> Door</a:t>
            </a:r>
            <a:endParaRPr lang="en-GB" sz="4000" b="1" dirty="0" smtClean="0">
              <a:latin typeface="Myriad Pro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3500" y="908720"/>
            <a:ext cx="458050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Myriad Pro" pitchFamily="34" charset="0"/>
              </a:rPr>
              <a:t>The coast is shaped by the process of </a:t>
            </a:r>
            <a:r>
              <a:rPr lang="en-GB" b="1" dirty="0" smtClean="0">
                <a:latin typeface="Myriad Pro" pitchFamily="34" charset="0"/>
              </a:rPr>
              <a:t>erosion. </a:t>
            </a:r>
          </a:p>
          <a:p>
            <a:endParaRPr lang="en-GB" b="1" dirty="0">
              <a:latin typeface="Myriad Pro" pitchFamily="34" charset="0"/>
            </a:endParaRPr>
          </a:p>
          <a:p>
            <a:r>
              <a:rPr lang="en-GB" dirty="0" smtClean="0">
                <a:latin typeface="Myriad Pro" pitchFamily="34" charset="0"/>
              </a:rPr>
              <a:t>Coastal </a:t>
            </a:r>
            <a:r>
              <a:rPr lang="en-GB" b="1" dirty="0" smtClean="0">
                <a:latin typeface="Myriad Pro" pitchFamily="34" charset="0"/>
              </a:rPr>
              <a:t>erosion </a:t>
            </a:r>
            <a:r>
              <a:rPr lang="en-GB" dirty="0" smtClean="0">
                <a:latin typeface="Myriad Pro" pitchFamily="34" charset="0"/>
              </a:rPr>
              <a:t>is the </a:t>
            </a:r>
            <a:r>
              <a:rPr lang="en-GB" dirty="0"/>
              <a:t>is the wearing away and breaking up of rock along the </a:t>
            </a:r>
            <a:r>
              <a:rPr lang="en-GB" dirty="0" smtClean="0"/>
              <a:t>coast.</a:t>
            </a:r>
            <a:endParaRPr lang="en-GB" b="1" dirty="0" smtClean="0">
              <a:latin typeface="Myriad Pro" pitchFamily="34" charset="0"/>
            </a:endParaRPr>
          </a:p>
          <a:p>
            <a:endParaRPr lang="en-GB" b="1" dirty="0" smtClean="0">
              <a:latin typeface="Myriad Pro" pitchFamily="34" charset="0"/>
            </a:endParaRPr>
          </a:p>
          <a:p>
            <a:r>
              <a:rPr lang="en-GB" dirty="0" smtClean="0">
                <a:latin typeface="Myriad Pro" pitchFamily="34" charset="0"/>
              </a:rPr>
              <a:t>The process of </a:t>
            </a:r>
            <a:r>
              <a:rPr lang="en-GB" b="1" dirty="0" smtClean="0">
                <a:latin typeface="Myriad Pro" pitchFamily="34" charset="0"/>
              </a:rPr>
              <a:t>erosion </a:t>
            </a:r>
            <a:r>
              <a:rPr lang="en-GB" dirty="0" smtClean="0">
                <a:latin typeface="Myriad Pro" pitchFamily="34" charset="0"/>
              </a:rPr>
              <a:t>creates lots of features at the coast. </a:t>
            </a:r>
          </a:p>
          <a:p>
            <a:endParaRPr lang="en-GB" b="1" dirty="0">
              <a:latin typeface="Myriad Pro" pitchFamily="34" charset="0"/>
            </a:endParaRPr>
          </a:p>
          <a:p>
            <a:r>
              <a:rPr lang="en-GB" b="1" dirty="0" smtClean="0">
                <a:latin typeface="Myriad Pro" pitchFamily="34" charset="0"/>
              </a:rPr>
              <a:t>TASK 5: </a:t>
            </a:r>
            <a:r>
              <a:rPr lang="en-GB" dirty="0" smtClean="0">
                <a:latin typeface="Myriad Pro" pitchFamily="34" charset="0"/>
              </a:rPr>
              <a:t>Watch this video and write down as many of the key words (coastal features) as possible. </a:t>
            </a:r>
            <a:endParaRPr lang="en-GB" b="1" dirty="0" smtClean="0">
              <a:latin typeface="Myriad Pro" pitchFamily="34" charset="0"/>
            </a:endParaRPr>
          </a:p>
          <a:p>
            <a:endParaRPr lang="en-GB" b="1" dirty="0">
              <a:latin typeface="Myriad Pro" pitchFamily="34" charset="0"/>
            </a:endParaRPr>
          </a:p>
          <a:p>
            <a:endParaRPr lang="en-GB" b="1" dirty="0" smtClean="0">
              <a:latin typeface="Myriad Pro" pitchFamily="34" charset="0"/>
            </a:endParaRPr>
          </a:p>
          <a:p>
            <a:endParaRPr lang="en-GB" b="1" dirty="0">
              <a:latin typeface="Myriad Pro" pitchFamily="34" charset="0"/>
            </a:endParaRPr>
          </a:p>
          <a:p>
            <a:endParaRPr lang="en-GB" b="1" dirty="0" smtClean="0">
              <a:latin typeface="Myriad Pro" pitchFamily="34" charset="0"/>
            </a:endParaRPr>
          </a:p>
          <a:p>
            <a:endParaRPr lang="en-GB" b="1" dirty="0" smtClean="0">
              <a:latin typeface="Myriad Pro" pitchFamily="34" charset="0"/>
            </a:endParaRPr>
          </a:p>
        </p:txBody>
      </p:sp>
      <p:sp>
        <p:nvSpPr>
          <p:cNvPr id="6" name="AutoShape 4" descr="data:image/jpeg;base64,/9j/4AAQSkZJRgABAQAAAQABAAD/2wCEAAkGBhQSEBUSEBMVEhUWFBUVFxUUFBYWGBkYGhUXFxgVGBUaHCYeFxojGRYUHy8gIycpLC8sFR4xNTAqNSYrLCkBCQoKDgwOGQ8PGi0jHyUtNCw0LCwqNS8yLC8uLyk2Ly0sLCwvLCwqKiowNiwvNCkyLy8sLDEuLCkpLywsNC8vLP/AABEIAOEA4QMBIgACEQEDEQH/xAAcAAEAAgMBAQEAAAAAAAAAAAAABQYCAwQBBwj/xABEEAABBAAEAwUEBgcHAwUAAAABAAIDEQQFEiExQVEGEyJhcYGRobEUMkJSwdEHIzNicpLwFWNzgsLh8TVTshYkNEOi/8QAGwEBAAIDAQEAAAAAAAAAAAAAAAMEAgUGAQf/xAA2EQABBAECBAMGBgIBBQAAAAABAAIDEQQhMQUSQVFhcYETIpGhsfAjMkLB0eEG8RQVUmKCsv/aAAwDAQACEQMRAD8A+4oiIiIiIiIiIiIiIiIiIiIi8JRF6i48VnEEf7SaNn8T2j5lcf8A6wwd19JiJJrZ1/JZBjjqAsDI0GiQphFwDPsPq099Hq6ahfuWwZrDdd7HfQvAPutRe0YTVj4rK11ovA4HgvVmvURERERERERERERERERERERERERERERERERERERFDZn2piik7kHXKQTpb9kDm48uW3FeOcGtLjsBZ8gnUDvopklRmM7QRM4HWf3eHtPBVnMs6e5pMrvCPstBrjtsLJUNndkMa0my7gN7ABJtt7jZc/8A9VfkStigHK037xF7amh4D/S2BxWxML36kfpB77KUz7t48McICGuLTRbTi0feJO3PoqPi84ml/azSP9XGvcNl6HAteSDRpuo14XEkuIaN99tl24jKmMgBDdcriB9bgTvsBtsAV1GPJHgAMlJc5zqvTsNega0f31C56cSZZL2UABda9/mT/ShA0DgKWEeJY4kNc1xHEAgqy5d2YBaHT6gfuAiq8yN79CoHD9mm/wBqTxxnQ0QRu4Dm9221LI/5Fhe1LA7bc1p6Eb/TssW8IyeQO5d9h19ey4cRmUMZ0vkYw9C4D4LuwszQ9ryA8Ah3HjXDf3Ldm+RMw7JJJBE2MHU6R4Gp5oDSALJvkPIKv9nMO+PCta8G7JDb3a0mwPd81djz4cljnMcHNrcXp51rfwIUYwJBI2PlpxNa0L8r0/Yq84HtvI1xLwC08BGaI9t7+1WHKe3+t2jxAmgA8A313HCvMr5rDJZO1DY+3f8AILZ3fnt04rUjhGNLEJccFpOlsJA068pIB8RufNbGfnxch8ErqqiOajuLolt0ddDt3pfb4M/adnivMbj81JxTBwtpBHkvjPZjGaZg1zn28BoNjaiSGm78KvcMxabaaPULQZeXkcLmEM/vgi7rlP7hSwuEzbH1tW5FEYPPOUu37w/EKWa4EWNwtpi5kOU3mjPp1HosiCN16iIra8REREREREREREREREREREReOeACSaA3JPAI9wAJJoAWSeQ6qh55m78W8xstmGad+RmPzEfzUcs0cLDJIaA+6Hcn70Xoa5xDWCyfvXsF05v2nfO4x4UmOIVqm3Dn9WxjkK+357dVGSRaI3CMUadVAE6jz3O5vfcre1tChwCObfzXDZvE5Mt45tGD9P8APc/TpS3uPiNhaerj1/jsPsqo9kswxJxuLw+LmEvcthIpjWAF7dR2G/MDcngtGNlngzfDs750zJ2zuMZZG2g1j3NYHAWQDRsm9vNc+GzYQ5xmB06tTcMBvQ2ibxXFmmcukzXBPI0ljJrIPLQ7VxG21rdQcMyJHGdsYDHMA6AWW9twOb1WvlzIWfhOcS5pv4H4bK1twkLZCMQ1mpxBaADpA/He7JWnP8qbGBJFTNxbRt6OH9c1rOTSuJk1scLJvW5xq7rh05WuvtWf1ce+2r/Sd/n71fikLM/HbHOXc1tcNeUUBoB0v66qhIwOxZS+Llqi09dTvfX+NFhkWcySSiN5DhpJvTvtXTavYssJgnjNJpSwiN2GiaH1sXB7iQD13W/s7hKjDixoJsh4+sQeR22/2Uyuf4zNCMuRuOwNFcpqqsHU6LccNjkOO0yuJO+vattVQ80nnOOkkxGEmmhiGnDtYGd2DXimdqcLfyHQErgwcxey3sczkWvq/Xbqrtm+bRNa5jvG6q01e9c+QVVw2IDeLQ7huRuPS9t/MLrf8bErcd73RkXQA2Dh3F+frfUrQ8YcwzNDXXV2ex7aeXpXRaWRgcBS1zykcPP4V+a3LViI7rfhv67cF0eYx4x3CHQjt81W4TLEc9jsv3mk0ebXcUCe9GkwgfI9sbAC5xocRvV8b6AqdwD8TBmGEgkmlLHxzkxO7vSNFBuksFltH7RJ2UNkeJbHiI5H8Guv4V8iVO5/mTRm2XPadbXRzNBafvFoBXBZsuROBG4czSHUTrRAOgOw6Huus4zDjY04bEwMoWaAF2foK+quy6cFmDoztu3m38ui5kXIRSvicHsNELWkWrVhsU2RttPqOY8ityqmGxTo3am+0ciOhVjwONbKwPYbC7nhvEhlt5XaOHz8v4UDm0uhERbdYIiIiIiIiIiIiIiKKz/NO6YGt+u+wK5Dm75D1IWEkjY2F7tgLXrQXEAdVC9pszMzzh2fsm2JSPtu/wC2P3RvfU0ORUcFjFEGtDRdDqbPtJ4leueBxIHqaXA8QznZkt/pGw8O/meq6DFxxA3xO5++gR5NbCyskRa/pStKgZrkzYcZNKNVy6SdRBFAVtzG9jfop3KuykYkjxMlmVgdp3prQ5paQW8zTipVuXNc8ySNDncACAQGi69vE+1dq6XP44+XEZiR9BTj/wBxrYeHc9emi0uJw0MndO/v7o7ffTt5quYvEvY6YxNcGVRNBoa/cagDx5cFX/wVu7SMJw50jgQT6A2Sqiuv/wAbkbNjGQAA2AepPK0AEnv6DT4nnuMMMcwYTYq/DUnZXTJZg6Bni1ENAPUEclD5v2gcXOZEabRaTRDr3Bo3sorB418TtUZokUdrB9i0uNkk8SST6lR4v+Oxx5kk8tOadWjsSbNjbTp9FJPxd78dkTNCNCe/bXx6rwrRHhQD6eS3ouilxopXNe8WRsqONxDIxonxROpr9/8Ae4ReOXq53S73djht63fmvMiZsTbdt18u/kFlw/FkyZaj0I1F9XDUN7W6tL8d9jraw3V7gXt7l3dnpI24uKR7NTm+AO6azWquHGveud5Dhudh8OfwWvvqvT4fME37CuayIY8cOZzWxwIIvU3dd9tDzeOy7xrpeNQ0+OpG1TqIDfy83Y2dRyaixvWq+uIqDlfbaSJmiVvfVQadWl1b3Zo6jwr03VgwHbKCR5aT3Qqw6QtaCeYsnYj4r57LgzR3pY7hQz8KyYSfdsDqPu1NTuIa4tGpwBIHU1sPessmzUNd4TuPrx3uOZBHqdioJ/a+FsjgdRaNtQALdrsje/8Ahc/9oYWeTvMHiYvpBaaa2Rhc6h9V0ZO/Ae5X4sCfHozNLLotfWl9A7sN70sdiFoTMHH8M3W4/hfVIpQ4BzdwVmqx2WzguaA9pZqJBa6/C8bEb8RfNWddbiZHt2e8KcDRHYj9k03GyIiK2iIiIiIiIi8JoWV86GZHEzSYj7JPdxf4bTxrzcXFWjtljC3D92006U6L6Mq3u/l29SFWcNAGMDW7ACgtHxzKEWP7Efmf/wDI/k/Qq5gwl83Odm/U/wAD6hUDtBBPhc0ifhTJOZWyydw+V2nYeIMs1zJA5LzIMRh8yxM7sbTng6IsNI4gRtApxDdgX6rs7lTOc/8AWcD/AIWI+SgcN2cw0kmLwuMIimZO+aOS9Du7k8Qc0nZzQTRHlyWtjlY+Ie0sO5R7zdwOYjbqBp4+KuOaQ81tex22+/BSeQ4ySJ+KwveveMLK0sDqP6lzQ4tc47nSNVb2rrHIHAEcCARtXHyXybs/m82DfNinROxWHkd3bsTvbgyw19Xw3qyN+uy+k5Jn8OKZqgkD+o4OHq07hQ8Tx3NYHBoIH6h1sCwaGhu99dfhliP942d+h9dvTt2UgXUtP0rxBppt9XC/ctL86iEhjsl11QaTvxq6pcWeiB7NUhtwBDQ129nyGx3HwVbFwHPkayZjgHbHlJOuxA0sfJZT5bWsc6NzSW7i623BOtFd/wDaEbw6vE1oOo14QBfPgeHAKkvIs6eF7X05KwYbtKxsYboI0gNaONgACyeA+agsRLqcXABt8h8fja7r/H8GXEkla6MtaaolwN1fbrr006b6rmOK5TMhkZDwTrdCq+/7WtERdYtEiIiIi0NiOkg9eXqPy+K3oVXmx2SkF3Yj47q/iZ8uKC2PqWu9WmxXZcZFDrYPSgeR81itr8LVkcTutQXI5sD4pAzlodOvz6lfVuDZsWTA6b2nMb94kctadrNADretarxerLRW43NDbba+PxCCMXW4PQ/1wURxXDffx9NjsT3G4VlvFInEkC29xqRvq5u4bpYdqCNdFsj0Obol+psH/wABIB9tWFK/pAyHDQ4COPCwtbO+aP6N3YqTXqBJDhuBpvjsDXkoDF4kRxPcRu0aqrcgVQPtK6uxfbDAwtE+Mlc7FFpaSY5HCKNp8ETKbQFb362VDnOyJGRPaSQz9I6npfl1+W65LiWJjwTSPZo5zrrwIGo8zf2F9XhBDW6j4qFkferc+9WnLsV3kYPMbH1VXY8EAjgQCPQ7hbOzuYyNxPcPb4SwESfecOVVQK0HA5HMyCARRGouvUd6Olb6rVykABW5ERduokRERERF4SiKidp8YJcY+O9omNj2P2pBrcf5Q0X6rBVrCzGbMJJQeLnuJq7bekD3V7lIdosYWQ02wXHTY5cz8Aub4zhum4jHjMdq4D/1vf5C1d4flBmI+Zw2J9e31pdsmAjdI2VzGmRgIY8jxNB4gHla14/JoJ67+GOXTwMjGuI9CRsoXBdoi2E6zqe1woHi5p4+0b/BS2NzlscbXkF2rgAR0vfyC1c/CM3HlEdEkktBB30vTbSjfbfxVyLiONLGX3Wlm+nTXxXRLG1kRDWtDWtIDaAbQHCuAC+XY/Jf1nf4M/Rn8dMdtYTx2A+rv7PJWfMM8klBbs1h5Dj6EqOXb8D4K7Eif/yQOZ3Y3Q8el/HzXOcS4p7aRvsLofNQsPaR4eW4sFr73fVX57bH1Cl4ngi2kEdQsMXg2SN0yNDh8R6HkoOXLZsOdUDi9nNvP3c10A5oRQFtHbotYQyY3s75FWJFE5f2gZJs7wu+H+ylrU7HteLaVXfG5hpwRERZrBERERFhJdbLYGk8Bdbn06rEhYPbztLbryUsUnsntfQNG6Ox8CuPvTxv4Bexss/1/XVcWYZlFAKc+yBwHH8vkufAMxeM/wDjjuIiaMr+n7oqzseVeq49scjJQ7JJpups/RfUM3ieDHhPGGWgvFCm14a6DpdX9FK4/MI4qMjwOjeJOx2DePH5Lmgnlle1wiMUYPGSw5w4bM5A9Sp/Jux8EB1kGWXnJJufYOA+akMbl/eOB1VtXC+Z/NWm8Vhkmp+jd78RtpS+f/8AIdG0CPcAtvwddj5ndQWkE8N6q10xZe53BtDqRQUhhssLH6rBA96kF7lcZEZqCnab6/Tuqrvf02Hbfp3rbwU1kc9x6CbLKF86ra/cVJsfRBHIg+7dVBznjxRO0OHPiD5EHYhWLKcd3sQcRTuDh0cOP5+1cBnYjm3kNOhOvcE/se/fQ1pe5xMgPHszuPmr1G/UARzAKyXDk0lwjysfHb4LuXb40vtoWSdwCpSKKIiKdeIuLOsV3eGmk+7E93uaSF2qF7aOrL8R/hO/JZxi3geKwkNMJ8F8w7JECRwPHQK9AfF82+5ae0eI1TkXs0Bv4n5/BQmOzx2EZ30YDn3oaDw1O2F+Q4+xdeZ4abBsbmD8QMUwFnfMdExoIe4N1x6eBFjjagyyzC4mct4vmbTR/wCXbsLA+ZUOO12ThCBulOs+Xfx1PyWFqZzSEdxCxjeDdZI5WN79Sb9ixnzGB85e5hczS0NqqP7xHSjt6LDGxBpaY6LHkljxdg0RoJ8t6H5K7JO6eWAvY5hHvAHYktOlgjUC9K9NCqrImxskDXBwOmm4F71WxNfdKLRAi6BapERERRuZ5EyXxDwP+83n6jmoZuLnwh0yC2XseLT6fdKtaxkiDgWuAcDxBFhV3wAnmboVZjyCByvFhceAzmOXgad0P4Hmu5VnM+yxB14Y1/dn/SeXouLCdq5IToma41sQ7Zw9p4/1uoxOWHllHqpDjtkHNCfRXNCVXsw7WGIDVh5mF31e9aWAjqOvsUK7McTi3aYwSPLwsHr/ALr12Wz9GvkvG4b936BWjHdp4omkBxc7gQ0+GuhPW6/JQX9oYrF7QjQwn627W168Xexd2WdjmN8U5713T7I9nNWTD4eyGsAG2w4BRlryC6Q8o3/2VkZI49IxZ7lcnZnsRCwd5L+ufwGoeFvo3r6q3NaAKAoeS04LD6GUePEreuIzZfaTO5Tbb0Xhc52rkREVNeIiIiIsfproHd63cAU9vUdfULlzKGZwAgkbEb8TnM17VybY3tReX4+dmL+i4hzJg6IyNkazQRRohzbI5qaIDdwBHUdx1+9xuFm0H8zTqF9b7K43W6VvId24f5m2rCqP+j1pbJKLJtoIvkAaAHkArwt1iBrYWtZsBXwW1ieXt5iiIisqRFCdtf8Ap+I/wz8wptRfaiDXgsQ0cTDJXqGkj5KSI09vmo5RbHDwK+C5rlwniMbjV0QRycOBXNnUuJflr4JXxbOja1sYcXyudKNIJds0Dc0L3A4DjIYmDWwt1Obf2mmnD0Ky7PZUxuKjkme+Yg03vCKYSNnBoABPKz1V7isHPCXhtlvvDzbr/I9VrOHzckgaTQOnx+x8F1z5X3BZG91gMZZFXsADt12UnhcQXsMdMkiZsC9vjHhu9O17mrXL2gkvEP2qtI9dgb+NexRwNGxsRwPNRxY7szEifKfe5QdtieorY1pd+iPmbj5Dwwe7ZG/Tt5enqtkkQDQ5ptpNWdiDV0R1WtdEeYPH2tVivF4h8eC0vPA/j051yW0iMg0krzv+gqT+Tdv0/srFERTqNFi94AJOwG5WSEIgUBj+1IbYjH+Z34BVeaWXEzAsDpHjyG29i+QCsbOxrTI4yPJZZ0tHGuhP5Kfw2EZG3TG0NHQBa/2Msp/ENBbL28UI/DFlUztDNjHtDsU0ua03x1AbV7BS6Mj7VhjQx7baNgWgAgeY4FXAhVzOOxzJLfD+rf0+yT+CxGK6DWH4L3/lNn92YeqnsNimyN1McHDy/HopnKMN9s+YHv3Kq3Z3KjBF4/2jt3cPY2x0/FW/K5gYwOYvb28VV4vJKMPQbmj4D7pU+VokIabC7ERFxKlREREREREWjG4cvYWtkdETXjZWob3tYI8lXMvDsLjxDI7vvpDC5szr7waLOh3LTxqgFO5lgHyae7mfCW3u0NIN8iHBcuX9ngyYzyyvnl06Q5+kBreYa1o2UzHANIJ9FK0gA2r52EH66Q/3f+ofkruqj2Ci/au/hb8yrctxhioR99Vfxx+GEREVtWEWErNTS08CCPeFmiIvgGIw5je5h4scW+40sAVYe2uCEOYSFwtjy2QDqCBY/mDlXjxNcLNenRdKx/OAa3Frmns5CR2NKXxE0M9vOpkpAaG3Y253W+3yWpmXtA8XGt96C4sM0l408iPde/wUyQte2EYrRHG48vQE3Q7DwXQ4LWZQMkrBzd638T4qJxmH00QDRHuPS1hoshjd/ldb+xTDmg8Ra534IblookHgSPgp2z6C1hPwo85czbt19PNRj20SDyWK9cKNHjzXiuBc+7coiIvV4iIiIizbGC29QBugDQ5WSSTt08ysFlFKWm27HfkDxFc1g8O5fd3WTavVHsrmDsDsb48vVTGW4QNaHcyOPl0UKpDB5lpAaR5XfmtVxaGeXHDYte/Sx99Fkwi1LIgKLhVYREREREREReOdVeZperwssjry9q9bV6or32HhrDl33nn/APPh+YKsS4cjwPc4eOPm1gv+I7uPvJXcumYwMaGjotxG3lYAiIiyUiIiIio36Ucr1RRztFljtLv4XcD/ADAe9fNl96zDBNmifE/6r2lp9vNfC8bgnQyOikFOY4tPnXMeR4+1bnBk5mcnZabOj5X8/dapczdF3cUMYkml1EBx0tDW1bnO41vwC25bnMjsQ7DYiIRyBneNLHamObYGxO4Nngeih81YZpoIoCWYiPU8SXQZHYsOH29R2r1W7IJntxkjMY3/ANy9nhkBtjo214Ix9kXuRzKryk+0N910OG78JnLtQ+mvratSIiLYLlxWC1GwaNALhmwjm8Rt1CmF49lgg8xSnZO5unRazJ4bFNbho791BIvXNokdCR8eK8WxXJkUaRERF4iIiIiIiIpPAZg1rNLiduGxOykRIKBvY8Cq2vS81Vmul7e5aHK4JHM/na4gk2evwUrZCNFPYjGtYNzvVgdVCtxTg/Xe/wDW3otSK3h8MixmkfmJ3v6eSxc8lS+BzAvcQQOZ2+S0T9pYm4tmEFukdxIqmbagHeZHLzChcxz36KzWK1O8DdXCzzJ5AcT6LhbjMNFNgyMTHK4Syvml1Cy50bhqd0FkADpS57iWGyKf3BQrYd9VcgaXNsq/KT7OYDvcQwcmnW70abr2mgotrrFjcHdXvsZlmiIyuHikqv4Rw9/H3LU40ftJAFnCzneArEiIuhW2RERERERERUH9JnZ6wMWwbtAbJ6X4X+wmj5V0V+WEsQc0tcLBBBB5g8lLDKYnhwUU0QlYWlfm7FYGQTtxOHc0PDdDmvvS9vQkbit/gpXL8qldOMTiXsLmsLY2RA6Ggndxc7dxKl+1nZx2DnLdzG6zG7y+6fMWuDB4zT4Twvj0tbaSJsg9oxVsHK9i/wBlNoPoVJoiKqumReOC9RF4Ra0y4RrvrfDZcmIy4j6m/wA1IopWyuaqc2DDNdjU9RuoOSMtNOFFYqcfGCKItcOLwLWguBI8irTMgO0O60eTwt8QLmGwPiuFERWVqERERERERERERF4YA6gQHdARa7MdkWufDSNYwNjLy8EAE2wtAoCjuVnlMNv1fdHxP9FTcURc4NaCSTQA5lcjxzJuYRN6D69PhSsw2NQu3IsqM8zWV4Ru49Gjl7eC+lsaAABsAKAUdkOTjDxaeLju4+fQeQUkocWD2TNdytxBHyN13RERW1OiIiIiIiIiIiIuDOsmZioXRSDY8Hc2u5OHmvjedZLJhZTFKP4XV4XD7w/Lkvuajs8yGLFxd3KPNrh9Zp6g/grmNkmI0dlTycYSixuvj2Wyk2Cbrha7lz5zkUuClAlFi/C9v1XD8DXIroVyYC+ZuxV/hkxdGY3bt/fZRuZQ4ovvDyRMbXB7HON72bB4cFwZRjcS7FvikfFJHG3xuYwtp54MsniBufVdvaPOfo0BeBbyQyNvG3ngK59fYtmRZV9HhDDu826R3Nzz9ZxPP/ZVeq2Ne9opBERZqRYyShosmlEYjEF5s8OQXZmb9gOptQ+MxrYmF8hoD2knkAOZV2BoDecrmuK5D3Sexbt9St6KOwuch7mtMMzNXAvYA3hdEgmj6qRVlrg7ZaZzS3dERFksV480CfIqCy6fFzRNkD4QHC6LHfmp0i9lX8wwDsLF3mHkeAyiY3HU1wvcbjb2KCWx73QdlPFR93qe6sA4br1YxP1NB6gH3hbYYXPcGMBc5xoNAsk+QUygUpkrDpPm6h/wvpPZfs73Q72UfrCNh90fmtPZDsiMOxr5gDLV1xDSfmfNWhcjJEH5L5nd9P5W6xsflAc7dERFMryIiIiIiIiIiIiIiIiIiIi0Y3AsmYY5Wh7TxBVHzfsO+IXh7kYPsn6zR/q+av6KRsjm6BZMdyO5gvh2Y5MyaSJ0mq4X6mt2A1fvAi9vYu1fUc07OQz7vbTvvt2d7evtVHzvsPio7MJEzbvw+F9dNJNH2FWo3teauvNWXZbGNLqPooV3A18VEOxjyNyssZ3jTpla9h+65pb8CudbOKENFnVaHN4gZiBHYHnv6L17yTZNlV3tBKfpWGaG661uDLoF1eEknYVV3y3VhUVnOBeXRTQgOfET4Ca1NcKLb5GuHqspmksoeH1VCJ3v27x+i8bmkrJWMxDGNEhIa+NxI1fdIIHvUsoV8cmIljL4nRRxO1+MjU53AAAHYDjaml7GSb7LyQAV3REQdFKol44WK4eaipciMlNmnfIwEHTTWh1GxqobhXHKex2KxH1Yixv35AWD2Aiz7Artkn6NoYqdiD37uhFMH+X7Xt9yqTTRN/Mb8Fahhldq0V4qiZD2WmxRHdNpnAyO2aK22+8fIL6l2d7KQ4NvgGt5+tI6tXoPujyUxHGGgBoAA4ACgPYslrJ8p8umwWzgxWRa7lERFUVtERERERERERERERERERERERERERERERERacTg2SDTIxrx0c0EfFQGM/R5g3mxGYz/AHb3Afy3XwVlRZtkez8ppRujY/8AMAVRMR+imP8A+ud48nNa4fClwSfoql+zPGfVrh8iV9KRTjMmHVQnDhPT5r5mP0Vzc5ovc4rrg/RR/wBzEfyMr5kr6Ci9OZMevyXgw4R0+aqOF/RjhW/XMknq/T/40p7AZBh4P2MLGeYbZ9rjuVIIoXTSP/MSpmwxs/K0IiIolKiIiIiIiIiIiIiIiIiIiIiIiIiIiIiIiIiIiIiIiIiIiIiIiIiIiIiIiIiIiIiIiIiIiIiIiIiIiIiIiIv/2Q=="/>
          <p:cNvSpPr>
            <a:spLocks noChangeAspect="1" noChangeArrowheads="1"/>
          </p:cNvSpPr>
          <p:nvPr/>
        </p:nvSpPr>
        <p:spPr bwMode="auto">
          <a:xfrm>
            <a:off x="63500" y="-1571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467544" y="4765794"/>
            <a:ext cx="1187748" cy="40011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Myriad Pro" pitchFamily="34" charset="0"/>
              </a:rPr>
              <a:t>Cliff</a:t>
            </a:r>
            <a:endParaRPr lang="en-GB" sz="2000" b="1" dirty="0">
              <a:latin typeface="Myriad Pro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89894" y="4765794"/>
            <a:ext cx="2034034" cy="40011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Myriad Pro" pitchFamily="34" charset="0"/>
              </a:rPr>
              <a:t>Wave Cut Notch</a:t>
            </a:r>
            <a:endParaRPr lang="en-GB" sz="2000" b="1" dirty="0">
              <a:latin typeface="Myriad Pro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11960" y="4755804"/>
            <a:ext cx="1187748" cy="40011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Myriad Pro" pitchFamily="34" charset="0"/>
              </a:rPr>
              <a:t>Cave</a:t>
            </a:r>
            <a:endParaRPr lang="en-GB" sz="2000" b="1" dirty="0">
              <a:latin typeface="Myriad Pro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63053" y="4756327"/>
            <a:ext cx="1187748" cy="40011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Myriad Pro" pitchFamily="34" charset="0"/>
              </a:rPr>
              <a:t>Bay</a:t>
            </a:r>
            <a:endParaRPr lang="en-GB" sz="2000" b="1" dirty="0">
              <a:latin typeface="Myriad Pro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287648" y="4774569"/>
            <a:ext cx="1504820" cy="40011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Myriad Pro" pitchFamily="34" charset="0"/>
              </a:rPr>
              <a:t>Headland</a:t>
            </a:r>
            <a:endParaRPr lang="en-GB" sz="2000" b="1" dirty="0">
              <a:latin typeface="Myriad Pro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39752" y="5340702"/>
            <a:ext cx="1187748" cy="40011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Myriad Pro" pitchFamily="34" charset="0"/>
              </a:rPr>
              <a:t>Arch</a:t>
            </a:r>
            <a:endParaRPr lang="en-GB" sz="2000" b="1" dirty="0">
              <a:latin typeface="Myriad Pro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95936" y="5340702"/>
            <a:ext cx="1187748" cy="40011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Myriad Pro" pitchFamily="34" charset="0"/>
              </a:rPr>
              <a:t>Stack</a:t>
            </a:r>
            <a:endParaRPr lang="en-GB" sz="2000" b="1" dirty="0">
              <a:latin typeface="Myriad Pro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652120" y="5301208"/>
            <a:ext cx="1187748" cy="40011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Myriad Pro" pitchFamily="34" charset="0"/>
              </a:rPr>
              <a:t>Stump</a:t>
            </a:r>
            <a:endParaRPr lang="en-GB" sz="2000" b="1" dirty="0">
              <a:latin typeface="Myriad Pro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16015" y="3332641"/>
            <a:ext cx="410398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hlinkClick r:id="rId2"/>
              </a:rPr>
              <a:t>https://www.youtube.com/watch?v=VoHlr3lY6UY</a:t>
            </a:r>
            <a:endParaRPr lang="en-GB" sz="1400" dirty="0"/>
          </a:p>
        </p:txBody>
      </p:sp>
      <p:pic>
        <p:nvPicPr>
          <p:cNvPr id="7" name="Picture 6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6967" y="1115591"/>
            <a:ext cx="4209833" cy="2084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502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4" descr="data:image/jpeg;base64,/9j/4AAQSkZJRgABAQAAAQABAAD/2wCEAAkGBhQSEBUSEBMVEhUWFBUVFxUUFBYWGBkYGhUXFxgVGBUaHCYeFxojGRYUHy8gIycpLC8sFR4xNTAqNSYrLCkBCQoKDgwOGQ8PGi0jHyUtNCw0LCwqNS8yLC8uLyk2Ly0sLCwvLCwqKiowNiwvNCkyLy8sLDEuLCkpLywsNC8vLP/AABEIAOEA4QMBIgACEQEDEQH/xAAcAAEAAgMBAQEAAAAAAAAAAAAABQYCAwQBBwj/xABEEAABBAAEAwUEBgcHAwUAAAABAAIDEQQFEiExQVEGEyJhcYGRobEUMkJSwdEHIzNicpLwFWNzgsLh8TVTshYkNEOi/8QAGwEBAAIDAQEAAAAAAAAAAAAAAAMEAgUGAQf/xAA2EQABBAECBAMGBgIBBQAAAAABAAIDEQQhMQUSQVFhcYETIpGhsfAjMkLB0eEG8RQVUmKCsv/aAAwDAQACEQMRAD8A+4oiIiIiIiIiIiIiIiIiIiIi8JRF6i48VnEEf7SaNn8T2j5lcf8A6wwd19JiJJrZ1/JZBjjqAsDI0GiQphFwDPsPq099Hq6ahfuWwZrDdd7HfQvAPutRe0YTVj4rK11ovA4HgvVmvURERERERERERERERERERERERERERERERERERERFDZn2piik7kHXKQTpb9kDm48uW3FeOcGtLjsBZ8gnUDvopklRmM7QRM4HWf3eHtPBVnMs6e5pMrvCPstBrjtsLJUNndkMa0my7gN7ABJtt7jZc/8A9VfkStigHK037xF7amh4D/S2BxWxML36kfpB77KUz7t48McICGuLTRbTi0feJO3PoqPi84ml/azSP9XGvcNl6HAteSDRpuo14XEkuIaN99tl24jKmMgBDdcriB9bgTvsBtsAV1GPJHgAMlJc5zqvTsNega0f31C56cSZZL2UABda9/mT/ShA0DgKWEeJY4kNc1xHEAgqy5d2YBaHT6gfuAiq8yN79CoHD9mm/wBqTxxnQ0QRu4Dm9221LI/5Fhe1LA7bc1p6Eb/TssW8IyeQO5d9h19ey4cRmUMZ0vkYw9C4D4LuwszQ9ryA8Ah3HjXDf3Ldm+RMw7JJJBE2MHU6R4Gp5oDSALJvkPIKv9nMO+PCta8G7JDb3a0mwPd81djz4cljnMcHNrcXp51rfwIUYwJBI2PlpxNa0L8r0/Yq84HtvI1xLwC08BGaI9t7+1WHKe3+t2jxAmgA8A313HCvMr5rDJZO1DY+3f8AILZ3fnt04rUjhGNLEJccFpOlsJA068pIB8RufNbGfnxch8ErqqiOajuLolt0ddDt3pfb4M/adnivMbj81JxTBwtpBHkvjPZjGaZg1zn28BoNjaiSGm78KvcMxabaaPULQZeXkcLmEM/vgi7rlP7hSwuEzbH1tW5FEYPPOUu37w/EKWa4EWNwtpi5kOU3mjPp1HosiCN16iIra8REREREREREREREREREREReOeACSaA3JPAI9wAJJoAWSeQ6qh55m78W8xstmGad+RmPzEfzUcs0cLDJIaA+6Hcn70Xoa5xDWCyfvXsF05v2nfO4x4UmOIVqm3Dn9WxjkK+357dVGSRaI3CMUadVAE6jz3O5vfcre1tChwCObfzXDZvE5Mt45tGD9P8APc/TpS3uPiNhaerj1/jsPsqo9kswxJxuLw+LmEvcthIpjWAF7dR2G/MDcngtGNlngzfDs750zJ2zuMZZG2g1j3NYHAWQDRsm9vNc+GzYQ5xmB06tTcMBvQ2ibxXFmmcukzXBPI0ljJrIPLQ7VxG21rdQcMyJHGdsYDHMA6AWW9twOb1WvlzIWfhOcS5pv4H4bK1twkLZCMQ1mpxBaADpA/He7JWnP8qbGBJFTNxbRt6OH9c1rOTSuJk1scLJvW5xq7rh05WuvtWf1ce+2r/Sd/n71fikLM/HbHOXc1tcNeUUBoB0v66qhIwOxZS+Llqi09dTvfX+NFhkWcySSiN5DhpJvTvtXTavYssJgnjNJpSwiN2GiaH1sXB7iQD13W/s7hKjDixoJsh4+sQeR22/2Uyuf4zNCMuRuOwNFcpqqsHU6LccNjkOO0yuJO+vattVQ80nnOOkkxGEmmhiGnDtYGd2DXimdqcLfyHQErgwcxey3sczkWvq/Xbqrtm+bRNa5jvG6q01e9c+QVVw2IDeLQ7huRuPS9t/MLrf8bErcd73RkXQA2Dh3F+frfUrQ8YcwzNDXXV2ex7aeXpXRaWRgcBS1zykcPP4V+a3LViI7rfhv67cF0eYx4x3CHQjt81W4TLEc9jsv3mk0ebXcUCe9GkwgfI9sbAC5xocRvV8b6AqdwD8TBmGEgkmlLHxzkxO7vSNFBuksFltH7RJ2UNkeJbHiI5H8Guv4V8iVO5/mTRm2XPadbXRzNBafvFoBXBZsuROBG4czSHUTrRAOgOw6Huus4zDjY04bEwMoWaAF2foK+quy6cFmDoztu3m38ui5kXIRSvicHsNELWkWrVhsU2RttPqOY8ityqmGxTo3am+0ciOhVjwONbKwPYbC7nhvEhlt5XaOHz8v4UDm0uhERbdYIiIiIiIiIiIiIiKKz/NO6YGt+u+wK5Dm75D1IWEkjY2F7tgLXrQXEAdVC9pszMzzh2fsm2JSPtu/wC2P3RvfU0ORUcFjFEGtDRdDqbPtJ4leueBxIHqaXA8QznZkt/pGw8O/meq6DFxxA3xO5++gR5NbCyskRa/pStKgZrkzYcZNKNVy6SdRBFAVtzG9jfop3KuykYkjxMlmVgdp3prQ5paQW8zTipVuXNc8ySNDncACAQGi69vE+1dq6XP44+XEZiR9BTj/wBxrYeHc9emi0uJw0MndO/v7o7ffTt5quYvEvY6YxNcGVRNBoa/cagDx5cFX/wVu7SMJw50jgQT6A2Sqiuv/wAbkbNjGQAA2AepPK0AEnv6DT4nnuMMMcwYTYq/DUnZXTJZg6Bni1ENAPUEclD5v2gcXOZEabRaTRDr3Bo3sorB418TtUZokUdrB9i0uNkk8SST6lR4v+Oxx5kk8tOadWjsSbNjbTp9FJPxd78dkTNCNCe/bXx6rwrRHhQD6eS3ouilxopXNe8WRsqONxDIxonxROpr9/8Ae4ReOXq53S73djht63fmvMiZsTbdt18u/kFlw/FkyZaj0I1F9XDUN7W6tL8d9jraw3V7gXt7l3dnpI24uKR7NTm+AO6azWquHGveud5Dhudh8OfwWvvqvT4fME37CuayIY8cOZzWxwIIvU3dd9tDzeOy7xrpeNQ0+OpG1TqIDfy83Y2dRyaixvWq+uIqDlfbaSJmiVvfVQadWl1b3Zo6jwr03VgwHbKCR5aT3Qqw6QtaCeYsnYj4r57LgzR3pY7hQz8KyYSfdsDqPu1NTuIa4tGpwBIHU1sPessmzUNd4TuPrx3uOZBHqdioJ/a+FsjgdRaNtQALdrsje/8Ahc/9oYWeTvMHiYvpBaaa2Rhc6h9V0ZO/Ae5X4sCfHozNLLotfWl9A7sN70sdiFoTMHH8M3W4/hfVIpQ4BzdwVmqx2WzguaA9pZqJBa6/C8bEb8RfNWddbiZHt2e8KcDRHYj9k03GyIiK2iIiIiIiIi8JoWV86GZHEzSYj7JPdxf4bTxrzcXFWjtljC3D92006U6L6Mq3u/l29SFWcNAGMDW7ACgtHxzKEWP7Efmf/wDI/k/Qq5gwl83Odm/U/wAD6hUDtBBPhc0ifhTJOZWyydw+V2nYeIMs1zJA5LzIMRh8yxM7sbTng6IsNI4gRtApxDdgX6rs7lTOc/8AWcD/AIWI+SgcN2cw0kmLwuMIimZO+aOS9Du7k8Qc0nZzQTRHlyWtjlY+Ie0sO5R7zdwOYjbqBp4+KuOaQ81tex22+/BSeQ4ySJ+KwveveMLK0sDqP6lzQ4tc47nSNVb2rrHIHAEcCARtXHyXybs/m82DfNinROxWHkd3bsTvbgyw19Xw3qyN+uy+k5Jn8OKZqgkD+o4OHq07hQ8Tx3NYHBoIH6h1sCwaGhu99dfhliP942d+h9dvTt2UgXUtP0rxBppt9XC/ctL86iEhjsl11QaTvxq6pcWeiB7NUhtwBDQ129nyGx3HwVbFwHPkayZjgHbHlJOuxA0sfJZT5bWsc6NzSW7i623BOtFd/wDaEbw6vE1oOo14QBfPgeHAKkvIs6eF7X05KwYbtKxsYboI0gNaONgACyeA+agsRLqcXABt8h8fja7r/H8GXEkla6MtaaolwN1fbrr006b6rmOK5TMhkZDwTrdCq+/7WtERdYtEiIiIi0NiOkg9eXqPy+K3oVXmx2SkF3Yj47q/iZ8uKC2PqWu9WmxXZcZFDrYPSgeR81itr8LVkcTutQXI5sD4pAzlodOvz6lfVuDZsWTA6b2nMb94kctadrNADretarxerLRW43NDbba+PxCCMXW4PQ/1wURxXDffx9NjsT3G4VlvFInEkC29xqRvq5u4bpYdqCNdFsj0Obol+psH/wABIB9tWFK/pAyHDQ4COPCwtbO+aP6N3YqTXqBJDhuBpvjsDXkoDF4kRxPcRu0aqrcgVQPtK6uxfbDAwtE+Mlc7FFpaSY5HCKNp8ETKbQFb362VDnOyJGRPaSQz9I6npfl1+W65LiWJjwTSPZo5zrrwIGo8zf2F9XhBDW6j4qFkferc+9WnLsV3kYPMbH1VXY8EAjgQCPQ7hbOzuYyNxPcPb4SwESfecOVVQK0HA5HMyCARRGouvUd6Olb6rVykABW5ERduokRERERF4SiKidp8YJcY+O9omNj2P2pBrcf5Q0X6rBVrCzGbMJJQeLnuJq7bekD3V7lIdosYWQ02wXHTY5cz8Aub4zhum4jHjMdq4D/1vf5C1d4flBmI+Zw2J9e31pdsmAjdI2VzGmRgIY8jxNB4gHla14/JoJ67+GOXTwMjGuI9CRsoXBdoi2E6zqe1woHi5p4+0b/BS2NzlscbXkF2rgAR0vfyC1c/CM3HlEdEkktBB30vTbSjfbfxVyLiONLGX3Wlm+nTXxXRLG1kRDWtDWtIDaAbQHCuAC+XY/Jf1nf4M/Rn8dMdtYTx2A+rv7PJWfMM8klBbs1h5Dj6EqOXb8D4K7Eif/yQOZ3Y3Q8el/HzXOcS4p7aRvsLofNQsPaR4eW4sFr73fVX57bH1Cl4ngi2kEdQsMXg2SN0yNDh8R6HkoOXLZsOdUDi9nNvP3c10A5oRQFtHbotYQyY3s75FWJFE5f2gZJs7wu+H+ylrU7HteLaVXfG5hpwRERZrBERERFhJdbLYGk8Bdbn06rEhYPbztLbryUsUnsntfQNG6Ox8CuPvTxv4Bexss/1/XVcWYZlFAKc+yBwHH8vkufAMxeM/wDjjuIiaMr+n7oqzseVeq49scjJQ7JJpups/RfUM3ieDHhPGGWgvFCm14a6DpdX9FK4/MI4qMjwOjeJOx2DePH5Lmgnlle1wiMUYPGSw5w4bM5A9Sp/Jux8EB1kGWXnJJufYOA+akMbl/eOB1VtXC+Z/NWm8Vhkmp+jd78RtpS+f/8AIdG0CPcAtvwddj5ndQWkE8N6q10xZe53BtDqRQUhhssLH6rBA96kF7lcZEZqCnab6/Tuqrvf02Hbfp3rbwU1kc9x6CbLKF86ra/cVJsfRBHIg+7dVBznjxRO0OHPiD5EHYhWLKcd3sQcRTuDh0cOP5+1cBnYjm3kNOhOvcE/se/fQ1pe5xMgPHszuPmr1G/UARzAKyXDk0lwjysfHb4LuXb40vtoWSdwCpSKKIiKdeIuLOsV3eGmk+7E93uaSF2qF7aOrL8R/hO/JZxi3geKwkNMJ8F8w7JECRwPHQK9AfF82+5ae0eI1TkXs0Bv4n5/BQmOzx2EZ30YDn3oaDw1O2F+Q4+xdeZ4abBsbmD8QMUwFnfMdExoIe4N1x6eBFjjagyyzC4mct4vmbTR/wCXbsLA+ZUOO12ThCBulOs+Xfx1PyWFqZzSEdxCxjeDdZI5WN79Sb9ixnzGB85e5hczS0NqqP7xHSjt6LDGxBpaY6LHkljxdg0RoJ8t6H5K7JO6eWAvY5hHvAHYktOlgjUC9K9NCqrImxskDXBwOmm4F71WxNfdKLRAi6BapERERRuZ5EyXxDwP+83n6jmoZuLnwh0yC2XseLT6fdKtaxkiDgWuAcDxBFhV3wAnmboVZjyCByvFhceAzmOXgad0P4Hmu5VnM+yxB14Y1/dn/SeXouLCdq5IToma41sQ7Zw9p4/1uoxOWHllHqpDjtkHNCfRXNCVXsw7WGIDVh5mF31e9aWAjqOvsUK7McTi3aYwSPLwsHr/ALr12Wz9GvkvG4b936BWjHdp4omkBxc7gQ0+GuhPW6/JQX9oYrF7QjQwn627W168Xexd2WdjmN8U5713T7I9nNWTD4eyGsAG2w4BRlryC6Q8o3/2VkZI49IxZ7lcnZnsRCwd5L+ufwGoeFvo3r6q3NaAKAoeS04LD6GUePEreuIzZfaTO5Tbb0Xhc52rkREVNeIiIiIsfproHd63cAU9vUdfULlzKGZwAgkbEb8TnM17VybY3tReX4+dmL+i4hzJg6IyNkazQRRohzbI5qaIDdwBHUdx1+9xuFm0H8zTqF9b7K43W6VvId24f5m2rCqP+j1pbJKLJtoIvkAaAHkArwt1iBrYWtZsBXwW1ieXt5iiIisqRFCdtf8Ap+I/wz8wptRfaiDXgsQ0cTDJXqGkj5KSI09vmo5RbHDwK+C5rlwniMbjV0QRycOBXNnUuJflr4JXxbOja1sYcXyudKNIJds0Dc0L3A4DjIYmDWwt1Obf2mmnD0Ky7PZUxuKjkme+Yg03vCKYSNnBoABPKz1V7isHPCXhtlvvDzbr/I9VrOHzckgaTQOnx+x8F1z5X3BZG91gMZZFXsADt12UnhcQXsMdMkiZsC9vjHhu9O17mrXL2gkvEP2qtI9dgb+NexRwNGxsRwPNRxY7szEifKfe5QdtieorY1pd+iPmbj5Dwwe7ZG/Tt5enqtkkQDQ5ptpNWdiDV0R1WtdEeYPH2tVivF4h8eC0vPA/j051yW0iMg0krzv+gqT+Tdv0/srFERTqNFi94AJOwG5WSEIgUBj+1IbYjH+Z34BVeaWXEzAsDpHjyG29i+QCsbOxrTI4yPJZZ0tHGuhP5Kfw2EZG3TG0NHQBa/2Msp/ENBbL28UI/DFlUztDNjHtDsU0ua03x1AbV7BS6Mj7VhjQx7baNgWgAgeY4FXAhVzOOxzJLfD+rf0+yT+CxGK6DWH4L3/lNn92YeqnsNimyN1McHDy/HopnKMN9s+YHv3Kq3Z3KjBF4/2jt3cPY2x0/FW/K5gYwOYvb28VV4vJKMPQbmj4D7pU+VokIabC7ERFxKlREREREREWjG4cvYWtkdETXjZWob3tYI8lXMvDsLjxDI7vvpDC5szr7waLOh3LTxqgFO5lgHyae7mfCW3u0NIN8iHBcuX9ngyYzyyvnl06Q5+kBreYa1o2UzHANIJ9FK0gA2r52EH66Q/3f+ofkruqj2Ci/au/hb8yrctxhioR99Vfxx+GEREVtWEWErNTS08CCPeFmiIvgGIw5je5h4scW+40sAVYe2uCEOYSFwtjy2QDqCBY/mDlXjxNcLNenRdKx/OAa3Frmns5CR2NKXxE0M9vOpkpAaG3Y253W+3yWpmXtA8XGt96C4sM0l408iPde/wUyQte2EYrRHG48vQE3Q7DwXQ4LWZQMkrBzd638T4qJxmH00QDRHuPS1hoshjd/ldb+xTDmg8Ra534IblookHgSPgp2z6C1hPwo85czbt19PNRj20SDyWK9cKNHjzXiuBc+7coiIvV4iIiIizbGC29QBugDQ5WSSTt08ysFlFKWm27HfkDxFc1g8O5fd3WTavVHsrmDsDsb48vVTGW4QNaHcyOPl0UKpDB5lpAaR5XfmtVxaGeXHDYte/Sx99Fkwi1LIgKLhVYREREREREReOdVeZperwssjry9q9bV6or32HhrDl33nn/APPh+YKsS4cjwPc4eOPm1gv+I7uPvJXcumYwMaGjotxG3lYAiIiyUiIiIio36Ucr1RRztFljtLv4XcD/ADAe9fNl96zDBNmifE/6r2lp9vNfC8bgnQyOikFOY4tPnXMeR4+1bnBk5mcnZabOj5X8/dapczdF3cUMYkml1EBx0tDW1bnO41vwC25bnMjsQ7DYiIRyBneNLHamObYGxO4Nngeih81YZpoIoCWYiPU8SXQZHYsOH29R2r1W7IJntxkjMY3/ANy9nhkBtjo214Ix9kXuRzKryk+0N910OG78JnLtQ+mvratSIiLYLlxWC1GwaNALhmwjm8Rt1CmF49lgg8xSnZO5unRazJ4bFNbho791BIvXNokdCR8eK8WxXJkUaRERF4iIiIiIiIpPAZg1rNLiduGxOykRIKBvY8Cq2vS81Vmul7e5aHK4JHM/na4gk2evwUrZCNFPYjGtYNzvVgdVCtxTg/Xe/wDW3otSK3h8MixmkfmJ3v6eSxc8lS+BzAvcQQOZ2+S0T9pYm4tmEFukdxIqmbagHeZHLzChcxz36KzWK1O8DdXCzzJ5AcT6LhbjMNFNgyMTHK4Syvml1Cy50bhqd0FkADpS57iWGyKf3BQrYd9VcgaXNsq/KT7OYDvcQwcmnW70abr2mgotrrFjcHdXvsZlmiIyuHikqv4Rw9/H3LU40ftJAFnCzneArEiIuhW2RERERERERUH9JnZ6wMWwbtAbJ6X4X+wmj5V0V+WEsQc0tcLBBBB5g8lLDKYnhwUU0QlYWlfm7FYGQTtxOHc0PDdDmvvS9vQkbit/gpXL8qldOMTiXsLmsLY2RA6Ggndxc7dxKl+1nZx2DnLdzG6zG7y+6fMWuDB4zT4Twvj0tbaSJsg9oxVsHK9i/wBlNoPoVJoiKqumReOC9RF4Ra0y4RrvrfDZcmIy4j6m/wA1IopWyuaqc2DDNdjU9RuoOSMtNOFFYqcfGCKItcOLwLWguBI8irTMgO0O60eTwt8QLmGwPiuFERWVqERERERERERERF4YA6gQHdARa7MdkWufDSNYwNjLy8EAE2wtAoCjuVnlMNv1fdHxP9FTcURc4NaCSTQA5lcjxzJuYRN6D69PhSsw2NQu3IsqM8zWV4Ru49Gjl7eC+lsaAABsAKAUdkOTjDxaeLju4+fQeQUkocWD2TNdytxBHyN13RERW1OiIiIiIiIiIiIuDOsmZioXRSDY8Hc2u5OHmvjedZLJhZTFKP4XV4XD7w/Lkvuajs8yGLFxd3KPNrh9Zp6g/grmNkmI0dlTycYSixuvj2Wyk2Cbrha7lz5zkUuClAlFi/C9v1XD8DXIroVyYC+ZuxV/hkxdGY3bt/fZRuZQ4ovvDyRMbXB7HON72bB4cFwZRjcS7FvikfFJHG3xuYwtp54MsniBufVdvaPOfo0BeBbyQyNvG3ngK59fYtmRZV9HhDDu826R3Nzz9ZxPP/ZVeq2Ne9opBERZqRYyShosmlEYjEF5s8OQXZmb9gOptQ+MxrYmF8hoD2knkAOZV2BoDecrmuK5D3Sexbt9St6KOwuch7mtMMzNXAvYA3hdEgmj6qRVlrg7ZaZzS3dERFksV480CfIqCy6fFzRNkD4QHC6LHfmp0i9lX8wwDsLF3mHkeAyiY3HU1wvcbjb2KCWx73QdlPFR93qe6sA4br1YxP1NB6gH3hbYYXPcGMBc5xoNAsk+QUygUpkrDpPm6h/wvpPZfs73Q72UfrCNh90fmtPZDsiMOxr5gDLV1xDSfmfNWhcjJEH5L5nd9P5W6xsflAc7dERFMryIiIiIiIiIiIiIiIiIiIi0Y3AsmYY5Wh7TxBVHzfsO+IXh7kYPsn6zR/q+av6KRsjm6BZMdyO5gvh2Y5MyaSJ0mq4X6mt2A1fvAi9vYu1fUc07OQz7vbTvvt2d7evtVHzvsPio7MJEzbvw+F9dNJNH2FWo3teauvNWXZbGNLqPooV3A18VEOxjyNyssZ3jTpla9h+65pb8CudbOKENFnVaHN4gZiBHYHnv6L17yTZNlV3tBKfpWGaG661uDLoF1eEknYVV3y3VhUVnOBeXRTQgOfET4Ca1NcKLb5GuHqspmksoeH1VCJ3v27x+i8bmkrJWMxDGNEhIa+NxI1fdIIHvUsoV8cmIljL4nRRxO1+MjU53AAAHYDjaml7GSb7LyQAV3REQdFKol44WK4eaipciMlNmnfIwEHTTWh1GxqobhXHKex2KxH1Yixv35AWD2Aiz7Artkn6NoYqdiD37uhFMH+X7Xt9yqTTRN/Mb8Fahhldq0V4qiZD2WmxRHdNpnAyO2aK22+8fIL6l2d7KQ4NvgGt5+tI6tXoPujyUxHGGgBoAA4ACgPYslrJ8p8umwWzgxWRa7lERFUVtERERERERERERERERERERERERERERERERacTg2SDTIxrx0c0EfFQGM/R5g3mxGYz/AHb3Afy3XwVlRZtkez8ppRujY/8AMAVRMR+imP8A+ud48nNa4fClwSfoql+zPGfVrh8iV9KRTjMmHVQnDhPT5r5mP0Vzc5ovc4rrg/RR/wBzEfyMr5kr6Ci9OZMevyXgw4R0+aqOF/RjhW/XMknq/T/40p7AZBh4P2MLGeYbZ9rjuVIIoXTSP/MSpmwxs/K0IiIolKiIiIiIiIiIiIiIiIiIiIiIiIiIiIiIiIiIiIiIiIiIiIiIiIiIiIiIiIiIiIiIiIiIiIiIiIiIiIiIiIv/2Q=="/>
          <p:cNvSpPr>
            <a:spLocks noChangeAspect="1" noChangeArrowheads="1"/>
          </p:cNvSpPr>
          <p:nvPr/>
        </p:nvSpPr>
        <p:spPr bwMode="auto">
          <a:xfrm>
            <a:off x="63500" y="-1571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Task 6: Use the labels to identify the features of this coastline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800" y="1556792"/>
            <a:ext cx="5869594" cy="407316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2071" y="1927468"/>
            <a:ext cx="8772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Cave</a:t>
            </a:r>
            <a:endParaRPr lang="en-GB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192071" y="2576452"/>
            <a:ext cx="7069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Bay</a:t>
            </a:r>
            <a:endParaRPr lang="en-GB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192071" y="3225436"/>
            <a:ext cx="9529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Stack</a:t>
            </a:r>
            <a:endParaRPr lang="en-GB" sz="2800" dirty="0"/>
          </a:p>
        </p:txBody>
      </p:sp>
      <p:sp>
        <p:nvSpPr>
          <p:cNvPr id="23" name="TextBox 22"/>
          <p:cNvSpPr txBox="1"/>
          <p:nvPr/>
        </p:nvSpPr>
        <p:spPr>
          <a:xfrm>
            <a:off x="192071" y="4411882"/>
            <a:ext cx="1135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Stump</a:t>
            </a:r>
            <a:endParaRPr lang="en-GB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192071" y="3856174"/>
            <a:ext cx="8542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Arch</a:t>
            </a:r>
            <a:endParaRPr lang="en-GB" sz="2800" dirty="0"/>
          </a:p>
        </p:txBody>
      </p:sp>
      <p:sp>
        <p:nvSpPr>
          <p:cNvPr id="25" name="TextBox 24"/>
          <p:cNvSpPr txBox="1"/>
          <p:nvPr/>
        </p:nvSpPr>
        <p:spPr>
          <a:xfrm>
            <a:off x="192071" y="4986754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Beach</a:t>
            </a:r>
            <a:endParaRPr lang="en-GB" sz="2800" dirty="0"/>
          </a:p>
        </p:txBody>
      </p:sp>
      <p:sp>
        <p:nvSpPr>
          <p:cNvPr id="26" name="TextBox 25"/>
          <p:cNvSpPr txBox="1"/>
          <p:nvPr/>
        </p:nvSpPr>
        <p:spPr>
          <a:xfrm>
            <a:off x="192071" y="1417638"/>
            <a:ext cx="1579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Headland</a:t>
            </a:r>
            <a:endParaRPr lang="en-GB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3779912" y="2782506"/>
            <a:ext cx="30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5394623" y="2991463"/>
            <a:ext cx="30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5385439" y="3762540"/>
            <a:ext cx="30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</a:t>
            </a:r>
            <a:endParaRPr lang="en-GB" dirty="0"/>
          </a:p>
        </p:txBody>
      </p:sp>
      <p:sp>
        <p:nvSpPr>
          <p:cNvPr id="29" name="TextBox 28"/>
          <p:cNvSpPr txBox="1"/>
          <p:nvPr/>
        </p:nvSpPr>
        <p:spPr>
          <a:xfrm>
            <a:off x="3574237" y="4968782"/>
            <a:ext cx="30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4</a:t>
            </a:r>
            <a:endParaRPr lang="en-GB" dirty="0"/>
          </a:p>
        </p:txBody>
      </p:sp>
      <p:sp>
        <p:nvSpPr>
          <p:cNvPr id="30" name="TextBox 29"/>
          <p:cNvSpPr txBox="1"/>
          <p:nvPr/>
        </p:nvSpPr>
        <p:spPr>
          <a:xfrm>
            <a:off x="5706597" y="4861060"/>
            <a:ext cx="30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</a:t>
            </a:r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 flipH="1">
            <a:off x="7033926" y="4248727"/>
            <a:ext cx="562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</a:t>
            </a:r>
            <a:endParaRPr lang="en-GB" dirty="0"/>
          </a:p>
        </p:txBody>
      </p:sp>
      <p:sp>
        <p:nvSpPr>
          <p:cNvPr id="32" name="TextBox 31"/>
          <p:cNvSpPr txBox="1"/>
          <p:nvPr/>
        </p:nvSpPr>
        <p:spPr>
          <a:xfrm flipH="1">
            <a:off x="8019559" y="4077915"/>
            <a:ext cx="562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7</a:t>
            </a:r>
            <a:endParaRPr lang="en-GB" dirty="0"/>
          </a:p>
        </p:txBody>
      </p:sp>
      <p:sp>
        <p:nvSpPr>
          <p:cNvPr id="33" name="TextBox 32"/>
          <p:cNvSpPr txBox="1"/>
          <p:nvPr/>
        </p:nvSpPr>
        <p:spPr>
          <a:xfrm>
            <a:off x="0" y="5696460"/>
            <a:ext cx="8820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Task 7 : Chose 1 feature and describe how it is formed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427445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Coastal features - Answers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0567" y="1414477"/>
            <a:ext cx="6382866" cy="440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362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1960" y="908720"/>
            <a:ext cx="4644727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Write a post card about all the things you would be doing at </a:t>
            </a:r>
            <a:r>
              <a:rPr lang="en-GB" dirty="0" err="1" smtClean="0"/>
              <a:t>Durdle</a:t>
            </a:r>
            <a:r>
              <a:rPr lang="en-GB" dirty="0" smtClean="0"/>
              <a:t> Door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80526" y="0"/>
            <a:ext cx="753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Task 8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355976" y="3086536"/>
            <a:ext cx="43924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800" dirty="0" smtClean="0"/>
              <a:t>Top tip – try to </a:t>
            </a:r>
            <a:r>
              <a:rPr lang="en-GB" sz="2800" dirty="0" err="1" smtClean="0"/>
              <a:t>iclude</a:t>
            </a:r>
            <a:r>
              <a:rPr lang="en-GB" sz="2800" dirty="0" smtClean="0"/>
              <a:t> some of the following </a:t>
            </a:r>
          </a:p>
          <a:p>
            <a:pPr lvl="0"/>
            <a:r>
              <a:rPr lang="en-GB" b="1" dirty="0" smtClean="0"/>
              <a:t>Landscape</a:t>
            </a:r>
            <a:r>
              <a:rPr lang="en-GB" b="1" dirty="0"/>
              <a:t>, activities, tastes, smells, </a:t>
            </a:r>
            <a:r>
              <a:rPr lang="en-GB" b="1" dirty="0" smtClean="0"/>
              <a:t>sounds, </a:t>
            </a:r>
            <a:r>
              <a:rPr lang="en-GB" b="1" dirty="0"/>
              <a:t>rocks</a:t>
            </a:r>
            <a:r>
              <a:rPr lang="en-GB" b="1" dirty="0" smtClean="0"/>
              <a:t>, beach, water, </a:t>
            </a:r>
            <a:r>
              <a:rPr lang="en-GB" b="1" dirty="0"/>
              <a:t>trees, flowers, animals</a:t>
            </a:r>
            <a:endParaRPr lang="en-GB" dirty="0"/>
          </a:p>
          <a:p>
            <a:endParaRPr lang="en-GB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548680"/>
            <a:ext cx="3862561" cy="5075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4779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157163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4000" b="1" dirty="0" smtClean="0">
                <a:latin typeface="Myriad Pro" pitchFamily="34" charset="0"/>
              </a:rPr>
              <a:t>Human uses of the Coast</a:t>
            </a:r>
          </a:p>
        </p:txBody>
      </p:sp>
      <p:sp>
        <p:nvSpPr>
          <p:cNvPr id="6" name="AutoShape 4" descr="data:image/jpeg;base64,/9j/4AAQSkZJRgABAQAAAQABAAD/2wCEAAkGBhQSEBUSEBMVEhUWFBUVFxUUFBYWGBkYGhUXFxgVGBUaHCYeFxojGRYUHy8gIycpLC8sFR4xNTAqNSYrLCkBCQoKDgwOGQ8PGi0jHyUtNCw0LCwqNS8yLC8uLyk2Ly0sLCwvLCwqKiowNiwvNCkyLy8sLDEuLCkpLywsNC8vLP/AABEIAOEA4QMBIgACEQEDEQH/xAAcAAEAAgMBAQEAAAAAAAAAAAAABQYCAwQBBwj/xABEEAABBAAEAwUEBgcHAwUAAAABAAIDEQQFEiExQVEGEyJhcYGRobEUMkJSwdEHIzNicpLwFWNzgsLh8TVTshYkNEOi/8QAGwEBAAIDAQEAAAAAAAAAAAAAAAMEAgUGAQf/xAA2EQABBAECBAMGBgIBBQAAAAABAAIDEQQhMQUSQVFhcYETIpGhsfAjMkLB0eEG8RQVUmKCsv/aAAwDAQACEQMRAD8A+4oiIiIiIiIiIiIiIiIiIiIi8JRF6i48VnEEf7SaNn8T2j5lcf8A6wwd19JiJJrZ1/JZBjjqAsDI0GiQphFwDPsPq099Hq6ahfuWwZrDdd7HfQvAPutRe0YTVj4rK11ovA4HgvVmvURERERERERERERERERERERERERERERERERERERFDZn2piik7kHXKQTpb9kDm48uW3FeOcGtLjsBZ8gnUDvopklRmM7QRM4HWf3eHtPBVnMs6e5pMrvCPstBrjtsLJUNndkMa0my7gN7ABJtt7jZc/8A9VfkStigHK037xF7amh4D/S2BxWxML36kfpB77KUz7t48McICGuLTRbTi0feJO3PoqPi84ml/azSP9XGvcNl6HAteSDRpuo14XEkuIaN99tl24jKmMgBDdcriB9bgTvsBtsAV1GPJHgAMlJc5zqvTsNega0f31C56cSZZL2UABda9/mT/ShA0DgKWEeJY4kNc1xHEAgqy5d2YBaHT6gfuAiq8yN79CoHD9mm/wBqTxxnQ0QRu4Dm9221LI/5Fhe1LA7bc1p6Eb/TssW8IyeQO5d9h19ey4cRmUMZ0vkYw9C4D4LuwszQ9ryA8Ah3HjXDf3Ldm+RMw7JJJBE2MHU6R4Gp5oDSALJvkPIKv9nMO+PCta8G7JDb3a0mwPd81djz4cljnMcHNrcXp51rfwIUYwJBI2PlpxNa0L8r0/Yq84HtvI1xLwC08BGaI9t7+1WHKe3+t2jxAmgA8A313HCvMr5rDJZO1DY+3f8AILZ3fnt04rUjhGNLEJccFpOlsJA068pIB8RufNbGfnxch8ErqqiOajuLolt0ddDt3pfb4M/adnivMbj81JxTBwtpBHkvjPZjGaZg1zn28BoNjaiSGm78KvcMxabaaPULQZeXkcLmEM/vgi7rlP7hSwuEzbH1tW5FEYPPOUu37w/EKWa4EWNwtpi5kOU3mjPp1HosiCN16iIra8REREREREREREREREREREReOeACSaA3JPAI9wAJJoAWSeQ6qh55m78W8xstmGad+RmPzEfzUcs0cLDJIaA+6Hcn70Xoa5xDWCyfvXsF05v2nfO4x4UmOIVqm3Dn9WxjkK+357dVGSRaI3CMUadVAE6jz3O5vfcre1tChwCObfzXDZvE5Mt45tGD9P8APc/TpS3uPiNhaerj1/jsPsqo9kswxJxuLw+LmEvcthIpjWAF7dR2G/MDcngtGNlngzfDs750zJ2zuMZZG2g1j3NYHAWQDRsm9vNc+GzYQ5xmB06tTcMBvQ2ibxXFmmcukzXBPI0ljJrIPLQ7VxG21rdQcMyJHGdsYDHMA6AWW9twOb1WvlzIWfhOcS5pv4H4bK1twkLZCMQ1mpxBaADpA/He7JWnP8qbGBJFTNxbRt6OH9c1rOTSuJk1scLJvW5xq7rh05WuvtWf1ce+2r/Sd/n71fikLM/HbHOXc1tcNeUUBoB0v66qhIwOxZS+Llqi09dTvfX+NFhkWcySSiN5DhpJvTvtXTavYssJgnjNJpSwiN2GiaH1sXB7iQD13W/s7hKjDixoJsh4+sQeR22/2Uyuf4zNCMuRuOwNFcpqqsHU6LccNjkOO0yuJO+vattVQ80nnOOkkxGEmmhiGnDtYGd2DXimdqcLfyHQErgwcxey3sczkWvq/Xbqrtm+bRNa5jvG6q01e9c+QVVw2IDeLQ7huRuPS9t/MLrf8bErcd73RkXQA2Dh3F+frfUrQ8YcwzNDXXV2ex7aeXpXRaWRgcBS1zykcPP4V+a3LViI7rfhv67cF0eYx4x3CHQjt81W4TLEc9jsv3mk0ebXcUCe9GkwgfI9sbAC5xocRvV8b6AqdwD8TBmGEgkmlLHxzkxO7vSNFBuksFltH7RJ2UNkeJbHiI5H8Guv4V8iVO5/mTRm2XPadbXRzNBafvFoBXBZsuROBG4czSHUTrRAOgOw6Huus4zDjY04bEwMoWaAF2foK+quy6cFmDoztu3m38ui5kXIRSvicHsNELWkWrVhsU2RttPqOY8ityqmGxTo3am+0ciOhVjwONbKwPYbC7nhvEhlt5XaOHz8v4UDm0uhERbdYIiIiIiIiIiIiIiKKz/NO6YGt+u+wK5Dm75D1IWEkjY2F7tgLXrQXEAdVC9pszMzzh2fsm2JSPtu/wC2P3RvfU0ORUcFjFEGtDRdDqbPtJ4leueBxIHqaXA8QznZkt/pGw8O/meq6DFxxA3xO5++gR5NbCyskRa/pStKgZrkzYcZNKNVy6SdRBFAVtzG9jfop3KuykYkjxMlmVgdp3prQ5paQW8zTipVuXNc8ySNDncACAQGi69vE+1dq6XP44+XEZiR9BTj/wBxrYeHc9emi0uJw0MndO/v7o7ffTt5quYvEvY6YxNcGVRNBoa/cagDx5cFX/wVu7SMJw50jgQT6A2Sqiuv/wAbkbNjGQAA2AepPK0AEnv6DT4nnuMMMcwYTYq/DUnZXTJZg6Bni1ENAPUEclD5v2gcXOZEabRaTRDr3Bo3sorB418TtUZokUdrB9i0uNkk8SST6lR4v+Oxx5kk8tOadWjsSbNjbTp9FJPxd78dkTNCNCe/bXx6rwrRHhQD6eS3ouilxopXNe8WRsqONxDIxonxROpr9/8Ae4ReOXq53S73djht63fmvMiZsTbdt18u/kFlw/FkyZaj0I1F9XDUN7W6tL8d9jraw3V7gXt7l3dnpI24uKR7NTm+AO6azWquHGveud5Dhudh8OfwWvvqvT4fME37CuayIY8cOZzWxwIIvU3dd9tDzeOy7xrpeNQ0+OpG1TqIDfy83Y2dRyaixvWq+uIqDlfbaSJmiVvfVQadWl1b3Zo6jwr03VgwHbKCR5aT3Qqw6QtaCeYsnYj4r57LgzR3pY7hQz8KyYSfdsDqPu1NTuIa4tGpwBIHU1sPessmzUNd4TuPrx3uOZBHqdioJ/a+FsjgdRaNtQALdrsje/8Ahc/9oYWeTvMHiYvpBaaa2Rhc6h9V0ZO/Ae5X4sCfHozNLLotfWl9A7sN70sdiFoTMHH8M3W4/hfVIpQ4BzdwVmqx2WzguaA9pZqJBa6/C8bEb8RfNWddbiZHt2e8KcDRHYj9k03GyIiK2iIiIiIiIi8JoWV86GZHEzSYj7JPdxf4bTxrzcXFWjtljC3D92006U6L6Mq3u/l29SFWcNAGMDW7ACgtHxzKEWP7Efmf/wDI/k/Qq5gwl83Odm/U/wAD6hUDtBBPhc0ifhTJOZWyydw+V2nYeIMs1zJA5LzIMRh8yxM7sbTng6IsNI4gRtApxDdgX6rs7lTOc/8AWcD/AIWI+SgcN2cw0kmLwuMIimZO+aOS9Du7k8Qc0nZzQTRHlyWtjlY+Ie0sO5R7zdwOYjbqBp4+KuOaQ81tex22+/BSeQ4ySJ+KwveveMLK0sDqP6lzQ4tc47nSNVb2rrHIHAEcCARtXHyXybs/m82DfNinROxWHkd3bsTvbgyw19Xw3qyN+uy+k5Jn8OKZqgkD+o4OHq07hQ8Tx3NYHBoIH6h1sCwaGhu99dfhliP942d+h9dvTt2UgXUtP0rxBppt9XC/ctL86iEhjsl11QaTvxq6pcWeiB7NUhtwBDQ129nyGx3HwVbFwHPkayZjgHbHlJOuxA0sfJZT5bWsc6NzSW7i623BOtFd/wDaEbw6vE1oOo14QBfPgeHAKkvIs6eF7X05KwYbtKxsYboI0gNaONgACyeA+agsRLqcXABt8h8fja7r/H8GXEkla6MtaaolwN1fbrr006b6rmOK5TMhkZDwTrdCq+/7WtERdYtEiIiIi0NiOkg9eXqPy+K3oVXmx2SkF3Yj47q/iZ8uKC2PqWu9WmxXZcZFDrYPSgeR81itr8LVkcTutQXI5sD4pAzlodOvz6lfVuDZsWTA6b2nMb94kctadrNADretarxerLRW43NDbba+PxCCMXW4PQ/1wURxXDffx9NjsT3G4VlvFInEkC29xqRvq5u4bpYdqCNdFsj0Obol+psH/wABIB9tWFK/pAyHDQ4COPCwtbO+aP6N3YqTXqBJDhuBpvjsDXkoDF4kRxPcRu0aqrcgVQPtK6uxfbDAwtE+Mlc7FFpaSY5HCKNp8ETKbQFb362VDnOyJGRPaSQz9I6npfl1+W65LiWJjwTSPZo5zrrwIGo8zf2F9XhBDW6j4qFkferc+9WnLsV3kYPMbH1VXY8EAjgQCPQ7hbOzuYyNxPcPb4SwESfecOVVQK0HA5HMyCARRGouvUd6Olb6rVykABW5ERduokRERERF4SiKidp8YJcY+O9omNj2P2pBrcf5Q0X6rBVrCzGbMJJQeLnuJq7bekD3V7lIdosYWQ02wXHTY5cz8Aub4zhum4jHjMdq4D/1vf5C1d4flBmI+Zw2J9e31pdsmAjdI2VzGmRgIY8jxNB4gHla14/JoJ67+GOXTwMjGuI9CRsoXBdoi2E6zqe1woHi5p4+0b/BS2NzlscbXkF2rgAR0vfyC1c/CM3HlEdEkktBB30vTbSjfbfxVyLiONLGX3Wlm+nTXxXRLG1kRDWtDWtIDaAbQHCuAC+XY/Jf1nf4M/Rn8dMdtYTx2A+rv7PJWfMM8klBbs1h5Dj6EqOXb8D4K7Eif/yQOZ3Y3Q8el/HzXOcS4p7aRvsLofNQsPaR4eW4sFr73fVX57bH1Cl4ngi2kEdQsMXg2SN0yNDh8R6HkoOXLZsOdUDi9nNvP3c10A5oRQFtHbotYQyY3s75FWJFE5f2gZJs7wu+H+ylrU7HteLaVXfG5hpwRERZrBERERFhJdbLYGk8Bdbn06rEhYPbztLbryUsUnsntfQNG6Ox8CuPvTxv4Bexss/1/XVcWYZlFAKc+yBwHH8vkufAMxeM/wDjjuIiaMr+n7oqzseVeq49scjJQ7JJpups/RfUM3ieDHhPGGWgvFCm14a6DpdX9FK4/MI4qMjwOjeJOx2DePH5Lmgnlle1wiMUYPGSw5w4bM5A9Sp/Jux8EB1kGWXnJJufYOA+akMbl/eOB1VtXC+Z/NWm8Vhkmp+jd78RtpS+f/8AIdG0CPcAtvwddj5ndQWkE8N6q10xZe53BtDqRQUhhssLH6rBA96kF7lcZEZqCnab6/Tuqrvf02Hbfp3rbwU1kc9x6CbLKF86ra/cVJsfRBHIg+7dVBznjxRO0OHPiD5EHYhWLKcd3sQcRTuDh0cOP5+1cBnYjm3kNOhOvcE/se/fQ1pe5xMgPHszuPmr1G/UARzAKyXDk0lwjysfHb4LuXb40vtoWSdwCpSKKIiKdeIuLOsV3eGmk+7E93uaSF2qF7aOrL8R/hO/JZxi3geKwkNMJ8F8w7JECRwPHQK9AfF82+5ae0eI1TkXs0Bv4n5/BQmOzx2EZ30YDn3oaDw1O2F+Q4+xdeZ4abBsbmD8QMUwFnfMdExoIe4N1x6eBFjjagyyzC4mct4vmbTR/wCXbsLA+ZUOO12ThCBulOs+Xfx1PyWFqZzSEdxCxjeDdZI5WN79Sb9ixnzGB85e5hczS0NqqP7xHSjt6LDGxBpaY6LHkljxdg0RoJ8t6H5K7JO6eWAvY5hHvAHYktOlgjUC9K9NCqrImxskDXBwOmm4F71WxNfdKLRAi6BapERERRuZ5EyXxDwP+83n6jmoZuLnwh0yC2XseLT6fdKtaxkiDgWuAcDxBFhV3wAnmboVZjyCByvFhceAzmOXgad0P4Hmu5VnM+yxB14Y1/dn/SeXouLCdq5IToma41sQ7Zw9p4/1uoxOWHllHqpDjtkHNCfRXNCVXsw7WGIDVh5mF31e9aWAjqOvsUK7McTi3aYwSPLwsHr/ALr12Wz9GvkvG4b936BWjHdp4omkBxc7gQ0+GuhPW6/JQX9oYrF7QjQwn627W168Xexd2WdjmN8U5713T7I9nNWTD4eyGsAG2w4BRlryC6Q8o3/2VkZI49IxZ7lcnZnsRCwd5L+ufwGoeFvo3r6q3NaAKAoeS04LD6GUePEreuIzZfaTO5Tbb0Xhc52rkREVNeIiIiIsfproHd63cAU9vUdfULlzKGZwAgkbEb8TnM17VybY3tReX4+dmL+i4hzJg6IyNkazQRRohzbI5qaIDdwBHUdx1+9xuFm0H8zTqF9b7K43W6VvId24f5m2rCqP+j1pbJKLJtoIvkAaAHkArwt1iBrYWtZsBXwW1ieXt5iiIisqRFCdtf8Ap+I/wz8wptRfaiDXgsQ0cTDJXqGkj5KSI09vmo5RbHDwK+C5rlwniMbjV0QRycOBXNnUuJflr4JXxbOja1sYcXyudKNIJds0Dc0L3A4DjIYmDWwt1Obf2mmnD0Ky7PZUxuKjkme+Yg03vCKYSNnBoABPKz1V7isHPCXhtlvvDzbr/I9VrOHzckgaTQOnx+x8F1z5X3BZG91gMZZFXsADt12UnhcQXsMdMkiZsC9vjHhu9O17mrXL2gkvEP2qtI9dgb+NexRwNGxsRwPNRxY7szEifKfe5QdtieorY1pd+iPmbj5Dwwe7ZG/Tt5enqtkkQDQ5ptpNWdiDV0R1WtdEeYPH2tVivF4h8eC0vPA/j051yW0iMg0krzv+gqT+Tdv0/srFERTqNFi94AJOwG5WSEIgUBj+1IbYjH+Z34BVeaWXEzAsDpHjyG29i+QCsbOxrTI4yPJZZ0tHGuhP5Kfw2EZG3TG0NHQBa/2Msp/ENBbL28UI/DFlUztDNjHtDsU0ua03x1AbV7BS6Mj7VhjQx7baNgWgAgeY4FXAhVzOOxzJLfD+rf0+yT+CxGK6DWH4L3/lNn92YeqnsNimyN1McHDy/HopnKMN9s+YHv3Kq3Z3KjBF4/2jt3cPY2x0/FW/K5gYwOYvb28VV4vJKMPQbmj4D7pU+VokIabC7ERFxKlREREREREWjG4cvYWtkdETXjZWob3tYI8lXMvDsLjxDI7vvpDC5szr7waLOh3LTxqgFO5lgHyae7mfCW3u0NIN8iHBcuX9ngyYzyyvnl06Q5+kBreYa1o2UzHANIJ9FK0gA2r52EH66Q/3f+ofkruqj2Ci/au/hb8yrctxhioR99Vfxx+GEREVtWEWErNTS08CCPeFmiIvgGIw5je5h4scW+40sAVYe2uCEOYSFwtjy2QDqCBY/mDlXjxNcLNenRdKx/OAa3Frmns5CR2NKXxE0M9vOpkpAaG3Y253W+3yWpmXtA8XGt96C4sM0l408iPde/wUyQte2EYrRHG48vQE3Q7DwXQ4LWZQMkrBzd638T4qJxmH00QDRHuPS1hoshjd/ldb+xTDmg8Ra534IblookHgSPgp2z6C1hPwo85czbt19PNRj20SDyWK9cKNHjzXiuBc+7coiIvV4iIiIizbGC29QBugDQ5WSSTt08ysFlFKWm27HfkDxFc1g8O5fd3WTavVHsrmDsDsb48vVTGW4QNaHcyOPl0UKpDB5lpAaR5XfmtVxaGeXHDYte/Sx99Fkwi1LIgKLhVYREREREREReOdVeZperwssjry9q9bV6or32HhrDl33nn/APPh+YKsS4cjwPc4eOPm1gv+I7uPvJXcumYwMaGjotxG3lYAiIiyUiIiIio36Ucr1RRztFljtLv4XcD/ADAe9fNl96zDBNmifE/6r2lp9vNfC8bgnQyOikFOY4tPnXMeR4+1bnBk5mcnZabOj5X8/dapczdF3cUMYkml1EBx0tDW1bnO41vwC25bnMjsQ7DYiIRyBneNLHamObYGxO4Nngeih81YZpoIoCWYiPU8SXQZHYsOH29R2r1W7IJntxkjMY3/ANy9nhkBtjo214Ix9kXuRzKryk+0N910OG78JnLtQ+mvratSIiLYLlxWC1GwaNALhmwjm8Rt1CmF49lgg8xSnZO5unRazJ4bFNbho791BIvXNokdCR8eK8WxXJkUaRERF4iIiIiIiIpPAZg1rNLiduGxOykRIKBvY8Cq2vS81Vmul7e5aHK4JHM/na4gk2evwUrZCNFPYjGtYNzvVgdVCtxTg/Xe/wDW3otSK3h8MixmkfmJ3v6eSxc8lS+BzAvcQQOZ2+S0T9pYm4tmEFukdxIqmbagHeZHLzChcxz36KzWK1O8DdXCzzJ5AcT6LhbjMNFNgyMTHK4Syvml1Cy50bhqd0FkADpS57iWGyKf3BQrYd9VcgaXNsq/KT7OYDvcQwcmnW70abr2mgotrrFjcHdXvsZlmiIyuHikqv4Rw9/H3LU40ftJAFnCzneArEiIuhW2RERERERERUH9JnZ6wMWwbtAbJ6X4X+wmj5V0V+WEsQc0tcLBBBB5g8lLDKYnhwUU0QlYWlfm7FYGQTtxOHc0PDdDmvvS9vQkbit/gpXL8qldOMTiXsLmsLY2RA6Ggndxc7dxKl+1nZx2DnLdzG6zG7y+6fMWuDB4zT4Twvj0tbaSJsg9oxVsHK9i/wBlNoPoVJoiKqumReOC9RF4Ra0y4RrvrfDZcmIy4j6m/wA1IopWyuaqc2DDNdjU9RuoOSMtNOFFYqcfGCKItcOLwLWguBI8irTMgO0O60eTwt8QLmGwPiuFERWVqERERERERERERF4YA6gQHdARa7MdkWufDSNYwNjLy8EAE2wtAoCjuVnlMNv1fdHxP9FTcURc4NaCSTQA5lcjxzJuYRN6D69PhSsw2NQu3IsqM8zWV4Ru49Gjl7eC+lsaAABsAKAUdkOTjDxaeLju4+fQeQUkocWD2TNdytxBHyN13RERW1OiIiIiIiIiIiIuDOsmZioXRSDY8Hc2u5OHmvjedZLJhZTFKP4XV4XD7w/Lkvuajs8yGLFxd3KPNrh9Zp6g/grmNkmI0dlTycYSixuvj2Wyk2Cbrha7lz5zkUuClAlFi/C9v1XD8DXIroVyYC+ZuxV/hkxdGY3bt/fZRuZQ4ovvDyRMbXB7HON72bB4cFwZRjcS7FvikfFJHG3xuYwtp54MsniBufVdvaPOfo0BeBbyQyNvG3ngK59fYtmRZV9HhDDu826R3Nzz9ZxPP/ZVeq2Ne9opBERZqRYyShosmlEYjEF5s8OQXZmb9gOptQ+MxrYmF8hoD2knkAOZV2BoDecrmuK5D3Sexbt9St6KOwuch7mtMMzNXAvYA3hdEgmj6qRVlrg7ZaZzS3dERFksV480CfIqCy6fFzRNkD4QHC6LHfmp0i9lX8wwDsLF3mHkeAyiY3HU1wvcbjb2KCWx73QdlPFR93qe6sA4br1YxP1NB6gH3hbYYXPcGMBc5xoNAsk+QUygUpkrDpPm6h/wvpPZfs73Q72UfrCNh90fmtPZDsiMOxr5gDLV1xDSfmfNWhcjJEH5L5nd9P5W6xsflAc7dERFMryIiIiIiIiIiIiIiIiIiIi0Y3AsmYY5Wh7TxBVHzfsO+IXh7kYPsn6zR/q+av6KRsjm6BZMdyO5gvh2Y5MyaSJ0mq4X6mt2A1fvAi9vYu1fUc07OQz7vbTvvt2d7evtVHzvsPio7MJEzbvw+F9dNJNH2FWo3teauvNWXZbGNLqPooV3A18VEOxjyNyssZ3jTpla9h+65pb8CudbOKENFnVaHN4gZiBHYHnv6L17yTZNlV3tBKfpWGaG661uDLoF1eEknYVV3y3VhUVnOBeXRTQgOfET4Ca1NcKLb5GuHqspmksoeH1VCJ3v27x+i8bmkrJWMxDGNEhIa+NxI1fdIIHvUsoV8cmIljL4nRRxO1+MjU53AAAHYDjaml7GSb7LyQAV3REQdFKol44WK4eaipciMlNmnfIwEHTTWh1GxqobhXHKex2KxH1Yixv35AWD2Aiz7Artkn6NoYqdiD37uhFMH+X7Xt9yqTTRN/Mb8Fahhldq0V4qiZD2WmxRHdNpnAyO2aK22+8fIL6l2d7KQ4NvgGt5+tI6tXoPujyUxHGGgBoAA4ACgPYslrJ8p8umwWzgxWRa7lERFUVtERERERERERERERERERERERERERERERERacTg2SDTIxrx0c0EfFQGM/R5g3mxGYz/AHb3Afy3XwVlRZtkez8ppRujY/8AMAVRMR+imP8A+ud48nNa4fClwSfoql+zPGfVrh8iV9KRTjMmHVQnDhPT5r5mP0Vzc5ovc4rrg/RR/wBzEfyMr5kr6Ci9OZMevyXgw4R0+aqOF/RjhW/XMknq/T/40p7AZBh4P2MLGeYbZ9rjuVIIoXTSP/MSpmwxs/K0IiIolKiIiIiIiIiIiIiIiIiIiIiIiIiIiIiIiIiIiIiIiIiIiIiIiIiIiIiIiIiIiIiIiIiIiIiIiIiIiIiIiIv/2Q=="/>
          <p:cNvSpPr>
            <a:spLocks noChangeAspect="1" noChangeArrowheads="1"/>
          </p:cNvSpPr>
          <p:nvPr/>
        </p:nvSpPr>
        <p:spPr bwMode="auto">
          <a:xfrm>
            <a:off x="63500" y="-1571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764704"/>
            <a:ext cx="7353300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69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624" y="116632"/>
            <a:ext cx="6408712" cy="430252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421" y="5013176"/>
            <a:ext cx="781406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Task 9 – Look a the picture and watch the video </a:t>
            </a:r>
            <a:br>
              <a:rPr lang="en-GB" sz="2800" dirty="0" smtClean="0"/>
            </a:br>
            <a:r>
              <a:rPr lang="en-GB" sz="2800" dirty="0" smtClean="0"/>
              <a:t>Write down as many nouns (things) that you can see</a:t>
            </a:r>
            <a:endParaRPr lang="en-GB" sz="2800" dirty="0"/>
          </a:p>
        </p:txBody>
      </p:sp>
      <p:sp>
        <p:nvSpPr>
          <p:cNvPr id="8" name="Rectangle 7"/>
          <p:cNvSpPr/>
          <p:nvPr/>
        </p:nvSpPr>
        <p:spPr>
          <a:xfrm>
            <a:off x="1547664" y="4426463"/>
            <a:ext cx="58326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https://www.youtube.com/watch?v=V6nV12EfaYE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19084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1960" y="908720"/>
            <a:ext cx="4644727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Write a post card about all the things you would see at Southampton Docks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80526" y="0"/>
            <a:ext cx="8703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Task 10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355976" y="3086536"/>
            <a:ext cx="43924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800" dirty="0" smtClean="0"/>
              <a:t>Top tip – try to include some of the following </a:t>
            </a:r>
          </a:p>
          <a:p>
            <a:pPr lvl="0"/>
            <a:r>
              <a:rPr lang="en-GB" b="1" dirty="0" smtClean="0"/>
              <a:t>Landscape</a:t>
            </a:r>
            <a:r>
              <a:rPr lang="en-GB" b="1" dirty="0"/>
              <a:t>, activities, tastes, smells, </a:t>
            </a:r>
            <a:r>
              <a:rPr lang="en-GB" b="1" dirty="0" smtClean="0"/>
              <a:t>sounds, rocks, water,  ships</a:t>
            </a:r>
            <a:endParaRPr lang="en-GB" dirty="0"/>
          </a:p>
          <a:p>
            <a:endParaRPr lang="en-GB" sz="2800" dirty="0"/>
          </a:p>
        </p:txBody>
      </p:sp>
      <p:grpSp>
        <p:nvGrpSpPr>
          <p:cNvPr id="4" name="Group 3"/>
          <p:cNvGrpSpPr/>
          <p:nvPr/>
        </p:nvGrpSpPr>
        <p:grpSpPr>
          <a:xfrm>
            <a:off x="179512" y="548680"/>
            <a:ext cx="3862561" cy="5075712"/>
            <a:chOff x="179512" y="548680"/>
            <a:chExt cx="3862561" cy="5075712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9512" y="548680"/>
              <a:ext cx="3862561" cy="5075712"/>
            </a:xfrm>
            <a:prstGeom prst="rect">
              <a:avLst/>
            </a:prstGeom>
          </p:spPr>
        </p:pic>
        <p:pic>
          <p:nvPicPr>
            <p:cNvPr id="6" name="Picture 5">
              <a:hlinkClick r:id="rId3"/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79513" y="597971"/>
              <a:ext cx="3862560" cy="24885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790023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4000" b="1" dirty="0" smtClean="0">
                <a:latin typeface="Myriad Pro" pitchFamily="34" charset="0"/>
              </a:rPr>
              <a:t>Brain </a:t>
            </a:r>
            <a:r>
              <a:rPr lang="en-GB" sz="4000" b="1" dirty="0" smtClean="0">
                <a:latin typeface="Myriad Pro" pitchFamily="34" charset="0"/>
              </a:rPr>
              <a:t>Revisited </a:t>
            </a:r>
            <a:endParaRPr lang="en-GB" sz="4000" b="1" dirty="0" smtClean="0">
              <a:latin typeface="Myriad Pro" pitchFamily="34" charset="0"/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243573"/>
            <a:ext cx="4044217" cy="4525963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GB" sz="2000" b="1" dirty="0" smtClean="0">
                <a:latin typeface="Myriad Pro" pitchFamily="34" charset="0"/>
              </a:rPr>
              <a:t>TASK 11: </a:t>
            </a:r>
            <a:r>
              <a:rPr lang="en-GB" sz="2000" dirty="0" smtClean="0">
                <a:latin typeface="Myriad Pro" pitchFamily="34" charset="0"/>
              </a:rPr>
              <a:t>Re-read your </a:t>
            </a:r>
            <a:r>
              <a:rPr lang="en-GB" sz="2000" dirty="0" smtClean="0">
                <a:latin typeface="Myriad Pro" pitchFamily="34" charset="0"/>
              </a:rPr>
              <a:t>Brain</a:t>
            </a:r>
            <a:endParaRPr lang="en-GB" sz="2000" dirty="0" smtClean="0">
              <a:latin typeface="Myriad Pro" pitchFamily="34" charset="0"/>
            </a:endParaRPr>
          </a:p>
          <a:p>
            <a:pPr eaLnBrk="1" hangingPunct="1">
              <a:buFontTx/>
              <a:buNone/>
            </a:pPr>
            <a:endParaRPr lang="en-GB" sz="2000" dirty="0">
              <a:latin typeface="Myriad Pro" pitchFamily="34" charset="0"/>
            </a:endParaRPr>
          </a:p>
          <a:p>
            <a:r>
              <a:rPr lang="en-GB" sz="2000" dirty="0" smtClean="0">
                <a:latin typeface="Myriad Pro" pitchFamily="34" charset="0"/>
              </a:rPr>
              <a:t>In a different colour, add in </a:t>
            </a:r>
            <a:r>
              <a:rPr lang="en-GB" sz="2000" b="1" dirty="0" smtClean="0">
                <a:latin typeface="Myriad Pro" pitchFamily="34" charset="0"/>
              </a:rPr>
              <a:t>AT LEAST 3 </a:t>
            </a:r>
            <a:r>
              <a:rPr lang="en-GB" sz="2000" dirty="0" smtClean="0">
                <a:latin typeface="Myriad Pro" pitchFamily="34" charset="0"/>
              </a:rPr>
              <a:t>new pieces of information that you have learnt in today’s lesson.</a:t>
            </a:r>
          </a:p>
          <a:p>
            <a:endParaRPr lang="en-GB" sz="2000" dirty="0">
              <a:latin typeface="Myriad Pro" pitchFamily="34" charset="0"/>
            </a:endParaRPr>
          </a:p>
          <a:p>
            <a:pPr marL="0" indent="0">
              <a:buNone/>
            </a:pPr>
            <a:r>
              <a:rPr lang="en-GB" sz="2000" b="1" dirty="0" smtClean="0">
                <a:latin typeface="Myriad Pro" pitchFamily="34" charset="0"/>
              </a:rPr>
              <a:t>EXTENSION: </a:t>
            </a:r>
            <a:r>
              <a:rPr lang="en-GB" sz="2000" dirty="0" smtClean="0">
                <a:latin typeface="Myriad Pro" pitchFamily="34" charset="0"/>
              </a:rPr>
              <a:t>In a different colour, write </a:t>
            </a:r>
            <a:r>
              <a:rPr lang="en-GB" sz="2000" b="1" dirty="0" smtClean="0">
                <a:latin typeface="Myriad Pro" pitchFamily="34" charset="0"/>
              </a:rPr>
              <a:t>2 questions </a:t>
            </a:r>
            <a:r>
              <a:rPr lang="en-GB" sz="2000" dirty="0" smtClean="0">
                <a:latin typeface="Myriad Pro" pitchFamily="34" charset="0"/>
              </a:rPr>
              <a:t>that you want to ask about today’s topic inside your Brain. </a:t>
            </a:r>
            <a:endParaRPr lang="en-GB" sz="2000" b="1" dirty="0" smtClean="0">
              <a:latin typeface="Myriad Pro" pitchFamily="34" charset="0"/>
            </a:endParaRPr>
          </a:p>
        </p:txBody>
      </p:sp>
      <p:pic>
        <p:nvPicPr>
          <p:cNvPr id="56327" name="Picture 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7154" r="10494" b="9858"/>
          <a:stretch/>
        </p:blipFill>
        <p:spPr bwMode="auto">
          <a:xfrm>
            <a:off x="4443265" y="1268760"/>
            <a:ext cx="4665239" cy="4344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http://2.bp.blogspot.com/-eg1QMCrVaro/T6v4bngf2iI/AAAAAAAABOI/RMoFLvYujZ8/s1600/question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0651" y="4005064"/>
            <a:ext cx="1584176" cy="2110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179512" y="3645024"/>
            <a:ext cx="4104456" cy="129614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4194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458</Words>
  <Application>Microsoft Office PowerPoint</Application>
  <PresentationFormat>On-screen Show (4:3)</PresentationFormat>
  <Paragraphs>77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Myriad Pro</vt:lpstr>
      <vt:lpstr>Office Theme</vt:lpstr>
      <vt:lpstr>Coasts Lesson 1 </vt:lpstr>
      <vt:lpstr>Task 1</vt:lpstr>
      <vt:lpstr>Nouns – People, places, things</vt:lpstr>
      <vt:lpstr>Adjectives – describing words</vt:lpstr>
      <vt:lpstr>Coastal Features – Durdle Door</vt:lpstr>
      <vt:lpstr>Task 6: Use the labels to identify the features of this coastline </vt:lpstr>
      <vt:lpstr>Coastal features - Answers</vt:lpstr>
      <vt:lpstr>Write a post card about all the things you would be doing at Durdle Door</vt:lpstr>
      <vt:lpstr>Human uses of the Coast</vt:lpstr>
      <vt:lpstr>PowerPoint Presentation</vt:lpstr>
      <vt:lpstr>Write a post card about all the things you would see at Southampton Docks</vt:lpstr>
      <vt:lpstr>Brain Revisited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Title: Coasts</dc:title>
  <dc:creator>I Bailey</dc:creator>
  <cp:lastModifiedBy>Lloyd Viney</cp:lastModifiedBy>
  <cp:revision>25</cp:revision>
  <dcterms:created xsi:type="dcterms:W3CDTF">2013-02-21T19:41:18Z</dcterms:created>
  <dcterms:modified xsi:type="dcterms:W3CDTF">2021-01-07T13:25:44Z</dcterms:modified>
</cp:coreProperties>
</file>