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50" r:id="rId11"/>
    <p:sldMasterId id="2147483652" r:id="rId12"/>
  </p:sldMasterIdLst>
  <p:notesMasterIdLst>
    <p:notesMasterId r:id="rId27"/>
  </p:notesMasterIdLst>
  <p:sldIdLst>
    <p:sldId id="266" r:id="rId13"/>
    <p:sldId id="267" r:id="rId14"/>
    <p:sldId id="268" r:id="rId15"/>
    <p:sldId id="274" r:id="rId16"/>
    <p:sldId id="270" r:id="rId17"/>
    <p:sldId id="258" r:id="rId18"/>
    <p:sldId id="257" r:id="rId19"/>
    <p:sldId id="271" r:id="rId20"/>
    <p:sldId id="261" r:id="rId21"/>
    <p:sldId id="263" r:id="rId22"/>
    <p:sldId id="275" r:id="rId23"/>
    <p:sldId id="264" r:id="rId24"/>
    <p:sldId id="265" r:id="rId25"/>
    <p:sldId id="273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63" autoAdjust="0"/>
    <p:restoredTop sz="91058" autoAdjust="0"/>
  </p:normalViewPr>
  <p:slideViewPr>
    <p:cSldViewPr snapToGrid="0" snapToObjects="1">
      <p:cViewPr varScale="1">
        <p:scale>
          <a:sx n="102" d="100"/>
          <a:sy n="102" d="100"/>
        </p:scale>
        <p:origin x="143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35069385-0250-4CC4-8E42-62E8066B12F4}"/>
    <pc:docChg chg="modSld">
      <pc:chgData name="James Clegg" userId="c6df1435-7a36-4b38-be4d-16e68e91152f" providerId="ADAL" clId="{35069385-0250-4CC4-8E42-62E8066B12F4}" dt="2020-11-18T13:58:38.793" v="1" actId="20577"/>
      <pc:docMkLst>
        <pc:docMk/>
      </pc:docMkLst>
      <pc:sldChg chg="modSp">
        <pc:chgData name="James Clegg" userId="c6df1435-7a36-4b38-be4d-16e68e91152f" providerId="ADAL" clId="{35069385-0250-4CC4-8E42-62E8066B12F4}" dt="2020-11-18T13:58:38.793" v="1" actId="20577"/>
        <pc:sldMkLst>
          <pc:docMk/>
          <pc:sldMk cId="268844306" sldId="268"/>
        </pc:sldMkLst>
        <pc:spChg chg="mod">
          <ac:chgData name="James Clegg" userId="c6df1435-7a36-4b38-be4d-16e68e91152f" providerId="ADAL" clId="{35069385-0250-4CC4-8E42-62E8066B12F4}" dt="2020-11-18T13:58:38.793" v="1" actId="20577"/>
          <ac:spMkLst>
            <pc:docMk/>
            <pc:sldMk cId="268844306" sldId="268"/>
            <ac:spMk id="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4CA8F9-AA1F-44C4-8477-F311AC2F2387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F44A2C-0119-476A-816B-D6DD08C7F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5388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44A2C-0119-476A-816B-D6DD08C7FED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8347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4352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18/11/2020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5715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2779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1334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4056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34888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8093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6803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6444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679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6151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275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848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005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22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93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523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695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Y4_SP_B4_PP12.jpg">
            <a:extLst>
              <a:ext uri="{FF2B5EF4-FFF2-40B4-BE49-F238E27FC236}">
                <a16:creationId xmlns:a16="http://schemas.microsoft.com/office/drawing/2014/main" id="{B9D2563F-70BA-9949-A22B-5E49FAF2C5A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4_SP_B4_PP12.jpg">
            <a:extLst>
              <a:ext uri="{FF2B5EF4-FFF2-40B4-BE49-F238E27FC236}">
                <a16:creationId xmlns:a16="http://schemas.microsoft.com/office/drawing/2014/main" id="{9B5D0883-8957-794B-B0BA-9BFF7BC37A5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021"/>
          <a:stretch/>
        </p:blipFill>
        <p:spPr>
          <a:xfrm>
            <a:off x="0" y="4661452"/>
            <a:ext cx="9144000" cy="219654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Y4_SP_B4_PP12.jpg">
            <a:extLst>
              <a:ext uri="{FF2B5EF4-FFF2-40B4-BE49-F238E27FC236}">
                <a16:creationId xmlns:a16="http://schemas.microsoft.com/office/drawing/2014/main" id="{B9D2563F-70BA-9949-A22B-5E49FAF2C5A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4_SP_B4_PP12.jpg">
            <a:extLst>
              <a:ext uri="{FF2B5EF4-FFF2-40B4-BE49-F238E27FC236}">
                <a16:creationId xmlns:a16="http://schemas.microsoft.com/office/drawing/2014/main" id="{9B5D0883-8957-794B-B0BA-9BFF7BC37A5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021"/>
          <a:stretch/>
        </p:blipFill>
        <p:spPr>
          <a:xfrm>
            <a:off x="0" y="4661452"/>
            <a:ext cx="9144000" cy="219654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017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7.png"/><Relationship Id="rId5" Type="http://schemas.openxmlformats.org/officeDocument/2006/relationships/image" Target="../media/image100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8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70.png"/><Relationship Id="rId11" Type="http://schemas.openxmlformats.org/officeDocument/2006/relationships/image" Target="../media/image15.png"/><Relationship Id="rId10" Type="http://schemas.openxmlformats.org/officeDocument/2006/relationships/image" Target="../media/image11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15.png"/><Relationship Id="rId9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6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5.png"/><Relationship Id="rId9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9550" y="1737213"/>
            <a:ext cx="6120914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7080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7933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35394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 Calculate 352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140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Subtract 53 from 284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Find the difference between 408 and 103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539430"/>
              </a:xfrm>
              <a:prstGeom prst="rect">
                <a:avLst/>
              </a:prstGeom>
              <a:blipFill>
                <a:blip r:embed="rId2"/>
                <a:stretch>
                  <a:fillRect l="-1626" t="-17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88443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35394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 Calculate 352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140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Subtract 53 from 284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Find the difference between 408 and 103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539430"/>
              </a:xfrm>
              <a:prstGeom prst="rect">
                <a:avLst/>
              </a:prstGeom>
              <a:blipFill>
                <a:blip r:embed="rId5"/>
                <a:stretch>
                  <a:fillRect l="-1626" t="-17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4914900" y="370521"/>
            <a:ext cx="1114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212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67300" y="1642959"/>
            <a:ext cx="1114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231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48450" y="3454614"/>
            <a:ext cx="1114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305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49559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08374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FF6D047-F838-6E40-BEDE-220AF205A2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5154304"/>
              </p:ext>
            </p:extLst>
          </p:nvPr>
        </p:nvGraphicFramePr>
        <p:xfrm>
          <a:off x="510782" y="2118493"/>
          <a:ext cx="4464000" cy="23827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60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val="3143293763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90400"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792398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756481" y="421454"/>
                <a:ext cx="3403496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4,562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3,152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600" dirty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6481" y="421454"/>
                <a:ext cx="3403496" cy="646331"/>
              </a:xfrm>
              <a:prstGeom prst="rect">
                <a:avLst/>
              </a:prstGeom>
              <a:blipFill>
                <a:blip r:embed="rId5"/>
                <a:stretch>
                  <a:fillRect l="-5376" t="-16038" r="-1254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908412" y="3306123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8412" y="3306123"/>
                <a:ext cx="678391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8990645"/>
              </p:ext>
            </p:extLst>
          </p:nvPr>
        </p:nvGraphicFramePr>
        <p:xfrm>
          <a:off x="5526934" y="2070183"/>
          <a:ext cx="2685140" cy="26577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285">
                  <a:extLst>
                    <a:ext uri="{9D8B030D-6E8A-4147-A177-3AD203B41FA5}">
                      <a16:colId xmlns:a16="http://schemas.microsoft.com/office/drawing/2014/main" val="2336028965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66829" y="3679152"/>
            <a:ext cx="410901" cy="402764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52088" y="2824230"/>
            <a:ext cx="410901" cy="402764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36520" y="3250292"/>
            <a:ext cx="410901" cy="402764"/>
          </a:xfrm>
          <a:prstGeom prst="rect">
            <a:avLst/>
          </a:prstGeom>
        </p:spPr>
      </p:pic>
      <p:pic>
        <p:nvPicPr>
          <p:cNvPr id="15" name="Picture 1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68045" y="2824230"/>
            <a:ext cx="410901" cy="402764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52088" y="3250292"/>
            <a:ext cx="410901" cy="402764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68045" y="3250292"/>
            <a:ext cx="410901" cy="402764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52088" y="3679152"/>
            <a:ext cx="410901" cy="402764"/>
          </a:xfrm>
          <a:prstGeom prst="rect">
            <a:avLst/>
          </a:prstGeom>
        </p:spPr>
      </p:pic>
      <p:pic>
        <p:nvPicPr>
          <p:cNvPr id="23" name="Picture 2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6731" y="2824230"/>
            <a:ext cx="410901" cy="402764"/>
          </a:xfrm>
          <a:prstGeom prst="rect">
            <a:avLst/>
          </a:prstGeom>
        </p:spPr>
      </p:pic>
      <p:pic>
        <p:nvPicPr>
          <p:cNvPr id="24" name="Picture 23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6731" y="3250292"/>
            <a:ext cx="410901" cy="402764"/>
          </a:xfrm>
          <a:prstGeom prst="rect">
            <a:avLst/>
          </a:prstGeom>
        </p:spPr>
      </p:pic>
      <p:pic>
        <p:nvPicPr>
          <p:cNvPr id="25" name="Picture 24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36520" y="2824230"/>
            <a:ext cx="410901" cy="402764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66829" y="2824230"/>
            <a:ext cx="410901" cy="402764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90801" y="2824230"/>
            <a:ext cx="410901" cy="402764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66829" y="3250292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90801" y="3250292"/>
            <a:ext cx="410901" cy="402764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90801" y="3679152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68604" y="2824230"/>
            <a:ext cx="410901" cy="402764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04013" y="2824230"/>
            <a:ext cx="410901" cy="402764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7658965" y="4014355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009787" y="4014355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341175" y="4014355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661517" y="4014355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953326" y="421454"/>
            <a:ext cx="12362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1,410</a:t>
            </a:r>
          </a:p>
        </p:txBody>
      </p:sp>
      <p:cxnSp>
        <p:nvCxnSpPr>
          <p:cNvPr id="39" name="Straight Connector 38"/>
          <p:cNvCxnSpPr/>
          <p:nvPr/>
        </p:nvCxnSpPr>
        <p:spPr>
          <a:xfrm flipV="1">
            <a:off x="4442165" y="2889717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V="1">
            <a:off x="3995498" y="2884472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V="1">
            <a:off x="3333222" y="3739394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2901738" y="3739394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V="1">
            <a:off x="2899314" y="3301084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3324030" y="3308661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3335890" y="2884472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1785071" y="373172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V="1">
            <a:off x="1059167" y="3293417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649726" y="3301084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V="1">
            <a:off x="1092568" y="2867834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870943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3" grpId="0"/>
      <p:bldP spid="34" grpId="0"/>
      <p:bldP spid="35" grpId="0"/>
      <p:bldP spid="36" grpId="0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FF6D047-F838-6E40-BEDE-220AF205A2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0202488"/>
              </p:ext>
            </p:extLst>
          </p:nvPr>
        </p:nvGraphicFramePr>
        <p:xfrm>
          <a:off x="525685" y="2132541"/>
          <a:ext cx="4464000" cy="2612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60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val="3143293763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29684"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202288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770902" y="665824"/>
                <a:ext cx="3403496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7,438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7,206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600" dirty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902" y="665824"/>
                <a:ext cx="3403496" cy="646331"/>
              </a:xfrm>
              <a:prstGeom prst="rect">
                <a:avLst/>
              </a:prstGeom>
              <a:blipFill>
                <a:blip r:embed="rId6"/>
                <a:stretch>
                  <a:fillRect l="-5367" t="-16038" r="-1073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902294" y="3295870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2294" y="3295870"/>
                <a:ext cx="678391" cy="7078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2290548"/>
              </p:ext>
            </p:extLst>
          </p:nvPr>
        </p:nvGraphicFramePr>
        <p:xfrm>
          <a:off x="5505706" y="2136130"/>
          <a:ext cx="2685140" cy="26577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285">
                  <a:extLst>
                    <a:ext uri="{9D8B030D-6E8A-4147-A177-3AD203B41FA5}">
                      <a16:colId xmlns:a16="http://schemas.microsoft.com/office/drawing/2014/main" val="2336028965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66991" y="2804779"/>
            <a:ext cx="410901" cy="402764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70848" y="3256251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93458" y="2804779"/>
            <a:ext cx="410901" cy="402764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66991" y="3256251"/>
            <a:ext cx="410901" cy="402764"/>
          </a:xfrm>
          <a:prstGeom prst="rect">
            <a:avLst/>
          </a:prstGeom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93458" y="3256251"/>
            <a:ext cx="410901" cy="402764"/>
          </a:xfrm>
          <a:prstGeom prst="rect">
            <a:avLst/>
          </a:prstGeom>
        </p:spPr>
      </p:pic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7010" y="2804779"/>
            <a:ext cx="410901" cy="402764"/>
          </a:xfrm>
          <a:prstGeom prst="rect">
            <a:avLst/>
          </a:prstGeom>
        </p:spPr>
      </p:pic>
      <p:pic>
        <p:nvPicPr>
          <p:cNvPr id="17" name="Picture 16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7010" y="3256251"/>
            <a:ext cx="410901" cy="402764"/>
          </a:xfrm>
          <a:prstGeom prst="rect">
            <a:avLst/>
          </a:prstGeom>
        </p:spPr>
      </p:pic>
      <p:pic>
        <p:nvPicPr>
          <p:cNvPr id="18" name="Picture 17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70848" y="2804779"/>
            <a:ext cx="410901" cy="402764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90486" y="2804779"/>
            <a:ext cx="410901" cy="402764"/>
          </a:xfrm>
          <a:prstGeom prst="rect">
            <a:avLst/>
          </a:prstGeom>
        </p:spPr>
      </p:pic>
      <p:pic>
        <p:nvPicPr>
          <p:cNvPr id="20" name="Picture 1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04177" y="2804779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90486" y="3256251"/>
            <a:ext cx="410901" cy="402764"/>
          </a:xfrm>
          <a:prstGeom prst="rect">
            <a:avLst/>
          </a:prstGeom>
        </p:spPr>
      </p:pic>
      <p:pic>
        <p:nvPicPr>
          <p:cNvPr id="24" name="Picture 2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02322" y="2804779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41065" y="2804779"/>
            <a:ext cx="410901" cy="402764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7668217" y="4110685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002490" y="4110685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319947" y="4110685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644398" y="4110685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959694" y="662800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232</a:t>
            </a:r>
          </a:p>
        </p:txBody>
      </p:sp>
      <p:cxnSp>
        <p:nvCxnSpPr>
          <p:cNvPr id="32" name="Straight Connector 31"/>
          <p:cNvCxnSpPr/>
          <p:nvPr/>
        </p:nvCxnSpPr>
        <p:spPr>
          <a:xfrm flipV="1">
            <a:off x="1113689" y="288626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V="1">
            <a:off x="703493" y="3313032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V="1">
            <a:off x="713364" y="286655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V="1">
            <a:off x="2226113" y="3324194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Picture 41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7010" y="3698754"/>
            <a:ext cx="410901" cy="402764"/>
          </a:xfrm>
          <a:prstGeom prst="rect">
            <a:avLst/>
          </a:prstGeom>
        </p:spPr>
      </p:pic>
      <p:pic>
        <p:nvPicPr>
          <p:cNvPr id="43" name="Picture 4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70848" y="3698754"/>
            <a:ext cx="410901" cy="402764"/>
          </a:xfrm>
          <a:prstGeom prst="rect">
            <a:avLst/>
          </a:prstGeom>
        </p:spPr>
      </p:pic>
      <p:pic>
        <p:nvPicPr>
          <p:cNvPr id="44" name="Picture 43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7010" y="4157693"/>
            <a:ext cx="410901" cy="402764"/>
          </a:xfrm>
          <a:prstGeom prst="rect">
            <a:avLst/>
          </a:prstGeom>
        </p:spPr>
      </p:pic>
      <p:pic>
        <p:nvPicPr>
          <p:cNvPr id="45" name="Picture 4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02322" y="3698754"/>
            <a:ext cx="410901" cy="402764"/>
          </a:xfrm>
          <a:prstGeom prst="rect">
            <a:avLst/>
          </a:prstGeom>
        </p:spPr>
      </p:pic>
      <p:pic>
        <p:nvPicPr>
          <p:cNvPr id="46" name="Picture 4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41065" y="3698754"/>
            <a:ext cx="410901" cy="402764"/>
          </a:xfrm>
          <a:prstGeom prst="rect">
            <a:avLst/>
          </a:prstGeom>
        </p:spPr>
      </p:pic>
      <p:pic>
        <p:nvPicPr>
          <p:cNvPr id="47" name="Picture 4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02322" y="3256251"/>
            <a:ext cx="410901" cy="402764"/>
          </a:xfrm>
          <a:prstGeom prst="rect">
            <a:avLst/>
          </a:prstGeom>
        </p:spPr>
      </p:pic>
      <p:pic>
        <p:nvPicPr>
          <p:cNvPr id="48" name="Picture 4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41065" y="3256251"/>
            <a:ext cx="410901" cy="402764"/>
          </a:xfrm>
          <a:prstGeom prst="rect">
            <a:avLst/>
          </a:prstGeom>
        </p:spPr>
      </p:pic>
      <p:pic>
        <p:nvPicPr>
          <p:cNvPr id="49" name="Picture 4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02322" y="4157693"/>
            <a:ext cx="410901" cy="402764"/>
          </a:xfrm>
          <a:prstGeom prst="rect">
            <a:avLst/>
          </a:prstGeom>
        </p:spPr>
      </p:pic>
      <p:pic>
        <p:nvPicPr>
          <p:cNvPr id="50" name="Picture 4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41065" y="4157693"/>
            <a:ext cx="410901" cy="402764"/>
          </a:xfrm>
          <a:prstGeom prst="rect">
            <a:avLst/>
          </a:prstGeom>
        </p:spPr>
      </p:pic>
      <p:cxnSp>
        <p:nvCxnSpPr>
          <p:cNvPr id="31" name="Straight Connector 30"/>
          <p:cNvCxnSpPr/>
          <p:nvPr/>
        </p:nvCxnSpPr>
        <p:spPr>
          <a:xfrm flipV="1">
            <a:off x="4460819" y="421793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4455903" y="375300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V="1">
            <a:off x="4045087" y="4238252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V="1">
            <a:off x="4045002" y="375899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V="1">
            <a:off x="4057018" y="3330332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V="1">
            <a:off x="4488524" y="331921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1817894" y="3313032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1099232" y="3313032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V="1">
            <a:off x="690672" y="3735682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flipV="1">
            <a:off x="1089088" y="3748033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V="1">
            <a:off x="690672" y="421793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6" grpId="0"/>
      <p:bldP spid="27" grpId="0"/>
      <p:bldP spid="28" grpId="0"/>
      <p:bldP spid="29" grpId="0"/>
      <p:bldP spid="29" grpId="1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5652949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FF6D047-F838-6E40-BEDE-220AF205A2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6064949"/>
              </p:ext>
            </p:extLst>
          </p:nvPr>
        </p:nvGraphicFramePr>
        <p:xfrm>
          <a:off x="536198" y="2497693"/>
          <a:ext cx="4464000" cy="2612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60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val="3143293763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29684"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202288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530585" y="769324"/>
                <a:ext cx="305404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solidFill>
                      <a:srgbClr val="FF0000"/>
                    </a:solidFill>
                    <a:latin typeface="Calibri" panose="020F0502020204030204" pitchFamily="34" charset="0"/>
                  </a:rPr>
                  <a:t>2,815</a:t>
                </a:r>
                <a:r>
                  <a:rPr lang="en-GB" sz="3600" dirty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</a:t>
                </a:r>
                <a:r>
                  <a:rPr lang="en-GB" sz="3600" dirty="0">
                    <a:solidFill>
                      <a:srgbClr val="7030A0"/>
                    </a:solidFill>
                    <a:latin typeface="Calibri" panose="020F0502020204030204" pitchFamily="34" charset="0"/>
                  </a:rPr>
                  <a:t>514</a:t>
                </a:r>
                <a:r>
                  <a:rPr lang="en-GB" sz="3600" dirty="0">
                    <a:latin typeface="Calibri" panose="020F0502020204030204" pitchFamily="34" charset="0"/>
                  </a:rPr>
                  <a:t>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600" dirty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0585" y="769324"/>
                <a:ext cx="3054041" cy="646331"/>
              </a:xfrm>
              <a:prstGeom prst="rect">
                <a:avLst/>
              </a:prstGeom>
              <a:blipFill>
                <a:blip r:embed="rId5"/>
                <a:stretch>
                  <a:fillRect l="-5988" t="-16038" r="-1597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944333" y="3766124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4333" y="3766124"/>
                <a:ext cx="678391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82157" y="3169931"/>
            <a:ext cx="410901" cy="402764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11866" y="3169931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82157" y="3621403"/>
            <a:ext cx="410901" cy="402764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11866" y="3621403"/>
            <a:ext cx="410901" cy="402764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5850" y="3169931"/>
            <a:ext cx="410901" cy="402764"/>
          </a:xfrm>
          <a:prstGeom prst="rect">
            <a:avLst/>
          </a:prstGeom>
        </p:spPr>
      </p:pic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1492" y="3169931"/>
            <a:ext cx="410901" cy="402764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11292" y="3169931"/>
            <a:ext cx="410901" cy="402764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12830" y="3169931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36424" y="3169931"/>
            <a:ext cx="410901" cy="402764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426895" y="769323"/>
            <a:ext cx="12362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2,301</a:t>
            </a:r>
          </a:p>
        </p:txBody>
      </p:sp>
      <p:pic>
        <p:nvPicPr>
          <p:cNvPr id="34" name="Picture 3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12830" y="4092286"/>
            <a:ext cx="410901" cy="402764"/>
          </a:xfrm>
          <a:prstGeom prst="rect">
            <a:avLst/>
          </a:prstGeom>
        </p:spPr>
      </p:pic>
      <p:pic>
        <p:nvPicPr>
          <p:cNvPr id="36" name="Picture 3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12830" y="3621403"/>
            <a:ext cx="410901" cy="402764"/>
          </a:xfrm>
          <a:prstGeom prst="rect">
            <a:avLst/>
          </a:prstGeom>
        </p:spPr>
      </p:pic>
      <p:pic>
        <p:nvPicPr>
          <p:cNvPr id="37" name="Picture 3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36424" y="3621403"/>
            <a:ext cx="410901" cy="402764"/>
          </a:xfrm>
          <a:prstGeom prst="rect">
            <a:avLst/>
          </a:prstGeom>
        </p:spPr>
      </p:pic>
      <p:cxnSp>
        <p:nvCxnSpPr>
          <p:cNvPr id="45" name="Straight Connector 44"/>
          <p:cNvCxnSpPr/>
          <p:nvPr/>
        </p:nvCxnSpPr>
        <p:spPr>
          <a:xfrm flipV="1">
            <a:off x="4057606" y="416365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" name="Picture 5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82157" y="4092286"/>
            <a:ext cx="410901" cy="402764"/>
          </a:xfrm>
          <a:prstGeom prst="rect">
            <a:avLst/>
          </a:prstGeom>
        </p:spPr>
      </p:pic>
      <p:pic>
        <p:nvPicPr>
          <p:cNvPr id="52" name="Picture 5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11866" y="4092286"/>
            <a:ext cx="410901" cy="402764"/>
          </a:xfrm>
          <a:prstGeom prst="rect">
            <a:avLst/>
          </a:prstGeom>
        </p:spPr>
      </p:pic>
      <p:pic>
        <p:nvPicPr>
          <p:cNvPr id="53" name="Picture 5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82157" y="4591063"/>
            <a:ext cx="410901" cy="402764"/>
          </a:xfrm>
          <a:prstGeom prst="rect">
            <a:avLst/>
          </a:prstGeom>
        </p:spPr>
      </p:pic>
      <p:pic>
        <p:nvPicPr>
          <p:cNvPr id="54" name="Picture 5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11866" y="4591063"/>
            <a:ext cx="410901" cy="402764"/>
          </a:xfrm>
          <a:prstGeom prst="rect">
            <a:avLst/>
          </a:prstGeom>
        </p:spPr>
      </p:pic>
      <p:graphicFrame>
        <p:nvGraphicFramePr>
          <p:cNvPr id="63" name="Table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4195628"/>
              </p:ext>
            </p:extLst>
          </p:nvPr>
        </p:nvGraphicFramePr>
        <p:xfrm>
          <a:off x="5520229" y="2488875"/>
          <a:ext cx="2685140" cy="26577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285">
                  <a:extLst>
                    <a:ext uri="{9D8B030D-6E8A-4147-A177-3AD203B41FA5}">
                      <a16:colId xmlns:a16="http://schemas.microsoft.com/office/drawing/2014/main" val="2336028965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rgbClr val="7030A0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rgbClr val="7030A0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rgbClr val="7030A0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cxnSp>
        <p:nvCxnSpPr>
          <p:cNvPr id="64" name="Straight Connector 63"/>
          <p:cNvCxnSpPr/>
          <p:nvPr/>
        </p:nvCxnSpPr>
        <p:spPr>
          <a:xfrm flipV="1">
            <a:off x="4458843" y="368659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flipV="1">
            <a:off x="4057606" y="3683850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flipV="1">
            <a:off x="4474576" y="3245852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7662948" y="4442878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</a:p>
        </p:txBody>
      </p:sp>
      <p:cxnSp>
        <p:nvCxnSpPr>
          <p:cNvPr id="67" name="Straight Connector 66"/>
          <p:cNvCxnSpPr/>
          <p:nvPr/>
        </p:nvCxnSpPr>
        <p:spPr>
          <a:xfrm flipV="1">
            <a:off x="2949444" y="3230173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7009746" y="4442878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0</a:t>
            </a:r>
          </a:p>
        </p:txBody>
      </p:sp>
      <p:cxnSp>
        <p:nvCxnSpPr>
          <p:cNvPr id="68" name="Straight Connector 67"/>
          <p:cNvCxnSpPr/>
          <p:nvPr/>
        </p:nvCxnSpPr>
        <p:spPr>
          <a:xfrm flipV="1">
            <a:off x="2246038" y="4663743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flipV="1">
            <a:off x="1814525" y="464004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flipV="1">
            <a:off x="1814525" y="4152528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flipV="1">
            <a:off x="2239206" y="3668708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flipV="1">
            <a:off x="2254406" y="416931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6335443" y="4442878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671193" y="4442878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2530585" y="1415655"/>
            <a:ext cx="418859" cy="31313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V="1">
            <a:off x="4530413" y="1415654"/>
            <a:ext cx="0" cy="347556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H="1" flipV="1">
            <a:off x="6197736" y="1432865"/>
            <a:ext cx="349525" cy="313134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609073" y="1728788"/>
            <a:ext cx="1507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minuend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677298" y="1725840"/>
            <a:ext cx="3031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7030A0"/>
                </a:solidFill>
              </a:rPr>
              <a:t>subtrahend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146965" y="1708629"/>
            <a:ext cx="3031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difference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30544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6" grpId="0"/>
      <p:bldP spid="23" grpId="0"/>
      <p:bldP spid="25" grpId="0"/>
      <p:bldP spid="24" grpId="0"/>
      <p:bldP spid="22" grpId="0"/>
      <p:bldP spid="15" grpId="0"/>
      <p:bldP spid="46" grpId="0"/>
      <p:bldP spid="4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1107267"/>
              </p:ext>
            </p:extLst>
          </p:nvPr>
        </p:nvGraphicFramePr>
        <p:xfrm>
          <a:off x="758268" y="2820826"/>
          <a:ext cx="7452000" cy="31700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4000">
                  <a:extLst>
                    <a:ext uri="{9D8B030D-6E8A-4147-A177-3AD203B41FA5}">
                      <a16:colId xmlns:a16="http://schemas.microsoft.com/office/drawing/2014/main" val="3551960963"/>
                    </a:ext>
                  </a:extLst>
                </a:gridCol>
                <a:gridCol w="2484000">
                  <a:extLst>
                    <a:ext uri="{9D8B030D-6E8A-4147-A177-3AD203B41FA5}">
                      <a16:colId xmlns:a16="http://schemas.microsoft.com/office/drawing/2014/main" val="3620676090"/>
                    </a:ext>
                  </a:extLst>
                </a:gridCol>
                <a:gridCol w="2484000">
                  <a:extLst>
                    <a:ext uri="{9D8B030D-6E8A-4147-A177-3AD203B41FA5}">
                      <a16:colId xmlns:a16="http://schemas.microsoft.com/office/drawing/2014/main" val="2499677035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 hundreds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 tens</a:t>
                      </a:r>
                      <a:endParaRPr lang="en-GB" sz="32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  <a:r>
                        <a:rPr lang="en-GB" sz="3200" b="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 ones</a:t>
                      </a:r>
                      <a:endParaRPr lang="en-GB" sz="32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9344486"/>
                  </a:ext>
                </a:extLst>
              </a:tr>
              <a:tr h="2522061"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70514335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1074" y="334776"/>
            <a:ext cx="980098" cy="98009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92006" y="551151"/>
            <a:ext cx="23460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758268" y="1542255"/>
                <a:ext cx="3025195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c) 1,985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1,445 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8268" y="1542255"/>
                <a:ext cx="3025195" cy="523220"/>
              </a:xfrm>
              <a:prstGeom prst="rect">
                <a:avLst/>
              </a:prstGeom>
              <a:blipFill>
                <a:blip r:embed="rId6"/>
                <a:stretch>
                  <a:fillRect l="-4024" t="-11628" b="-3255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758269" y="931435"/>
                <a:ext cx="2585964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b) 2,125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21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8269" y="931435"/>
                <a:ext cx="2585964" cy="523220"/>
              </a:xfrm>
              <a:prstGeom prst="rect">
                <a:avLst/>
              </a:prstGeom>
              <a:blipFill>
                <a:blip r:embed="rId7"/>
                <a:stretch>
                  <a:fillRect l="-4706" t="-11628" b="-3255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758269" y="320615"/>
                <a:ext cx="2735044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a) 4,677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3,655 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8269" y="320615"/>
                <a:ext cx="2735044" cy="523220"/>
              </a:xfrm>
              <a:prstGeom prst="rect">
                <a:avLst/>
              </a:prstGeom>
              <a:blipFill>
                <a:blip r:embed="rId8"/>
                <a:stretch>
                  <a:fillRect l="-4454" t="-11765" r="-2227" b="-3411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758269" y="2153075"/>
                <a:ext cx="2585964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d) 6,293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</a:rPr>
                  <a:t>190 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8269" y="2153075"/>
                <a:ext cx="2585964" cy="523220"/>
              </a:xfrm>
              <a:prstGeom prst="rect">
                <a:avLst/>
              </a:prstGeom>
              <a:blipFill>
                <a:blip r:embed="rId9"/>
                <a:stretch>
                  <a:fillRect l="-4706" t="-10465" b="-3255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563932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-0.00678 0.5574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7" y="27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59259E-6 L 0.27378 0.4678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81" y="23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96296E-6 L 0.54028 0.3775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14" y="18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33333E-6 L 0.271 0.4243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42" y="21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4 and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2223692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2385" y="287944"/>
            <a:ext cx="809974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3,658 tickets are sold for a concert. </a:t>
            </a:r>
          </a:p>
          <a:p>
            <a:r>
              <a:rPr lang="en-GB" sz="3200" dirty="0">
                <a:latin typeface="Calibri" panose="020F0502020204030204" pitchFamily="34" charset="0"/>
              </a:rPr>
              <a:t>Before the night, 3,443 tickets are sold.</a:t>
            </a:r>
          </a:p>
          <a:p>
            <a:r>
              <a:rPr lang="en-GB" sz="3200" dirty="0">
                <a:latin typeface="Calibri" panose="020F0502020204030204" pitchFamily="34" charset="0"/>
              </a:rPr>
              <a:t>How many tickets are sold on the night of the concert?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2157" y="1927549"/>
            <a:ext cx="875776" cy="8757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05834" y="2076909"/>
            <a:ext cx="2404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Have a think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32630" y="2380826"/>
            <a:ext cx="3610860" cy="3200575"/>
            <a:chOff x="268171" y="249049"/>
            <a:chExt cx="2498576" cy="2448272"/>
          </a:xfrm>
        </p:grpSpPr>
        <p:sp>
          <p:nvSpPr>
            <p:cNvPr id="6" name="Oval 5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/>
            <p:cNvCxnSpPr>
              <a:stCxn id="6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>
              <a:stCxn id="6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Rectangle 10"/>
          <p:cNvSpPr/>
          <p:nvPr/>
        </p:nvSpPr>
        <p:spPr>
          <a:xfrm>
            <a:off x="2162645" y="2689550"/>
            <a:ext cx="302159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3,658     </a:t>
            </a:r>
            <a:r>
              <a:rPr lang="en-GB" sz="2400" dirty="0">
                <a:latin typeface="Calibri" panose="020F0502020204030204" pitchFamily="34" charset="0"/>
              </a:rPr>
              <a:t>Tickets sold</a:t>
            </a:r>
            <a:endParaRPr lang="en-GB" sz="3000" dirty="0">
              <a:latin typeface="Calibri" panose="020F050202020403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79751" y="4722551"/>
            <a:ext cx="116222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3,443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626909" y="4719383"/>
            <a:ext cx="767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?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48528" y="5564569"/>
            <a:ext cx="23165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Sold before night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802678" y="5564569"/>
            <a:ext cx="23073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Sold on the night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4804756" y="4473111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4756" y="4473111"/>
                <a:ext cx="678391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1379911"/>
              </p:ext>
            </p:extLst>
          </p:nvPr>
        </p:nvGraphicFramePr>
        <p:xfrm>
          <a:off x="5422793" y="3214910"/>
          <a:ext cx="2685140" cy="26577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285">
                  <a:extLst>
                    <a:ext uri="{9D8B030D-6E8A-4147-A177-3AD203B41FA5}">
                      <a16:colId xmlns:a16="http://schemas.microsoft.com/office/drawing/2014/main" val="2336028965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18" name="Rectangle 17"/>
          <p:cNvSpPr/>
          <p:nvPr/>
        </p:nvSpPr>
        <p:spPr>
          <a:xfrm>
            <a:off x="2379153" y="1768644"/>
            <a:ext cx="186621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  <a:latin typeface="Calibri" panose="020F0502020204030204" pitchFamily="34" charset="0"/>
              </a:rPr>
              <a:t>215 tickets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9550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ountain | Free Stock Photo | Illustration of a small cartoon ..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735" b="16015"/>
          <a:stretch/>
        </p:blipFill>
        <p:spPr bwMode="auto">
          <a:xfrm>
            <a:off x="5779284" y="274042"/>
            <a:ext cx="2442482" cy="137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20579" y="372448"/>
            <a:ext cx="792915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Mont Blanc is 4,810 m high.</a:t>
            </a:r>
          </a:p>
          <a:p>
            <a:r>
              <a:rPr lang="en-GB" sz="3200" dirty="0">
                <a:latin typeface="Calibri" panose="020F0502020204030204" pitchFamily="34" charset="0"/>
              </a:rPr>
              <a:t>Mount Everest is 8,850 m high.</a:t>
            </a:r>
          </a:p>
          <a:p>
            <a:r>
              <a:rPr lang="en-GB" sz="3200" dirty="0">
                <a:latin typeface="Calibri" panose="020F0502020204030204" pitchFamily="34" charset="0"/>
              </a:rPr>
              <a:t>How much higher is Mount Everest than Mont Blanc? </a:t>
            </a:r>
          </a:p>
        </p:txBody>
      </p:sp>
      <p:sp>
        <p:nvSpPr>
          <p:cNvPr id="4" name="Rectangle 3"/>
          <p:cNvSpPr/>
          <p:nvPr/>
        </p:nvSpPr>
        <p:spPr>
          <a:xfrm>
            <a:off x="1659686" y="3411609"/>
            <a:ext cx="1608447" cy="7982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77039" y="3531533"/>
            <a:ext cx="8611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Blanc</a:t>
            </a:r>
          </a:p>
        </p:txBody>
      </p:sp>
      <p:sp>
        <p:nvSpPr>
          <p:cNvPr id="9" name="Rectangle 8"/>
          <p:cNvSpPr/>
          <p:nvPr/>
        </p:nvSpPr>
        <p:spPr>
          <a:xfrm>
            <a:off x="1785621" y="3530393"/>
            <a:ext cx="13740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4,810 m</a:t>
            </a:r>
          </a:p>
        </p:txBody>
      </p:sp>
      <p:sp>
        <p:nvSpPr>
          <p:cNvPr id="10" name="Rectangle 9"/>
          <p:cNvSpPr/>
          <p:nvPr/>
        </p:nvSpPr>
        <p:spPr>
          <a:xfrm>
            <a:off x="1655290" y="4382258"/>
            <a:ext cx="3031516" cy="7982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43129" y="4502182"/>
            <a:ext cx="10950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Everest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604335" y="4489193"/>
            <a:ext cx="13740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8,850 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943515" y="4340351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3515" y="4340351"/>
                <a:ext cx="678391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5309154"/>
              </p:ext>
            </p:extLst>
          </p:nvPr>
        </p:nvGraphicFramePr>
        <p:xfrm>
          <a:off x="5507884" y="3137476"/>
          <a:ext cx="2685140" cy="26577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285">
                  <a:extLst>
                    <a:ext uri="{9D8B030D-6E8A-4147-A177-3AD203B41FA5}">
                      <a16:colId xmlns:a16="http://schemas.microsoft.com/office/drawing/2014/main" val="2336028965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cxnSp>
        <p:nvCxnSpPr>
          <p:cNvPr id="15" name="Straight Arrow Connector 14"/>
          <p:cNvCxnSpPr>
            <a:stCxn id="4" idx="3"/>
          </p:cNvCxnSpPr>
          <p:nvPr/>
        </p:nvCxnSpPr>
        <p:spPr>
          <a:xfrm>
            <a:off x="3268133" y="3810752"/>
            <a:ext cx="1418673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1444251" y="2462405"/>
            <a:ext cx="64851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Mount Everest is 4,040 metres higher.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783148" y="3307540"/>
            <a:ext cx="36260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26368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  <p:bldP spid="9" grpId="0"/>
      <p:bldP spid="10" grpId="0" animBg="1"/>
      <p:bldP spid="11" grpId="0"/>
      <p:bldP spid="12" grpId="0"/>
      <p:bldP spid="13" grpId="0"/>
      <p:bldP spid="21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96006965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9.6|16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4|16.1|4.7|6.8|2.3|5.9|2.5|6.7|2.8|2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1.5|9.6|5.1|1.8|6.4|3.5|11.7|1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8.4|25.1|31.2|2.9|4.2|3|5.8|2.7|6|6.4|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1|15.2|12.8|5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|20.2|7.5|6.6|4.8|5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|12.7|12.7|13.6|16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28575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0604C66-2564-4B06-B242-715F47C7C4D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817962C-D96F-4F59-AA04-9E16102215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6B79104-BFB8-41F9-A6E1-C32E49D5C5BC}">
  <ds:schemaRefs>
    <ds:schemaRef ds:uri="http://purl.org/dc/terms/"/>
    <ds:schemaRef ds:uri="522d4c35-b548-4432-90ae-af4376e1c4b4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668</TotalTime>
  <Words>305</Words>
  <Application>Microsoft Office PowerPoint</Application>
  <PresentationFormat>On-screen Show (4:3)</PresentationFormat>
  <Paragraphs>155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1_Your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3 on the worksheet</vt:lpstr>
      <vt:lpstr>PowerPoint Presentation</vt:lpstr>
      <vt:lpstr>PowerPoint Presentation</vt:lpstr>
      <vt:lpstr>Have a go at questions  4 and 5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125</cp:revision>
  <dcterms:created xsi:type="dcterms:W3CDTF">2019-07-05T11:02:13Z</dcterms:created>
  <dcterms:modified xsi:type="dcterms:W3CDTF">2020-11-18T13:58:45Z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