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8" r:id="rId22"/>
    <p:sldId id="276" r:id="rId23"/>
    <p:sldId id="277" r:id="rId24"/>
    <p:sldId id="279" r:id="rId25"/>
    <p:sldId id="280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14E95-08AE-4A5A-BEB6-526BC3245D2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48709-E5AD-4B0F-B39E-2EFAB27549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59144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14E95-08AE-4A5A-BEB6-526BC3245D2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48709-E5AD-4B0F-B39E-2EFAB27549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85763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14E95-08AE-4A5A-BEB6-526BC3245D2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48709-E5AD-4B0F-B39E-2EFAB27549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11946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14E95-08AE-4A5A-BEB6-526BC3245D2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48709-E5AD-4B0F-B39E-2EFAB27549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45114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14E95-08AE-4A5A-BEB6-526BC3245D2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48709-E5AD-4B0F-B39E-2EFAB27549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98155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14E95-08AE-4A5A-BEB6-526BC3245D2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48709-E5AD-4B0F-B39E-2EFAB27549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4676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14E95-08AE-4A5A-BEB6-526BC3245D2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48709-E5AD-4B0F-B39E-2EFAB27549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88406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14E95-08AE-4A5A-BEB6-526BC3245D2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48709-E5AD-4B0F-B39E-2EFAB27549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69312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14E95-08AE-4A5A-BEB6-526BC3245D2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48709-E5AD-4B0F-B39E-2EFAB27549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2448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14E95-08AE-4A5A-BEB6-526BC3245D2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48709-E5AD-4B0F-B39E-2EFAB27549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1430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14E95-08AE-4A5A-BEB6-526BC3245D2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48709-E5AD-4B0F-B39E-2EFAB27549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834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E14E95-08AE-4A5A-BEB6-526BC3245D2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B48709-E5AD-4B0F-B39E-2EFAB27549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38999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.pn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2.png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2.pn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2.png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17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2.png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2.png"/><Relationship Id="rId4" Type="http://schemas.openxmlformats.org/officeDocument/2006/relationships/image" Target="../media/image20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2.png"/><Relationship Id="rId4" Type="http://schemas.openxmlformats.org/officeDocument/2006/relationships/image" Target="../media/image21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2.png"/><Relationship Id="rId4" Type="http://schemas.openxmlformats.org/officeDocument/2006/relationships/image" Target="../media/image22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6" Type="http://schemas.openxmlformats.org/officeDocument/2006/relationships/image" Target="../media/image2.png"/><Relationship Id="rId5" Type="http://schemas.openxmlformats.org/officeDocument/2006/relationships/image" Target="../media/image24.jpg"/><Relationship Id="rId4" Type="http://schemas.openxmlformats.org/officeDocument/2006/relationships/image" Target="../media/image23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5" Type="http://schemas.openxmlformats.org/officeDocument/2006/relationships/image" Target="../media/image2.png"/><Relationship Id="rId4" Type="http://schemas.openxmlformats.org/officeDocument/2006/relationships/image" Target="../media/image25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5" Type="http://schemas.openxmlformats.org/officeDocument/2006/relationships/image" Target="../media/image2.png"/><Relationship Id="rId4" Type="http://schemas.openxmlformats.org/officeDocument/2006/relationships/image" Target="../media/image26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5" Type="http://schemas.openxmlformats.org/officeDocument/2006/relationships/image" Target="../media/image2.png"/><Relationship Id="rId4" Type="http://schemas.openxmlformats.org/officeDocument/2006/relationships/image" Target="../media/image27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5" Type="http://schemas.openxmlformats.org/officeDocument/2006/relationships/image" Target="../media/image2.png"/><Relationship Id="rId4" Type="http://schemas.openxmlformats.org/officeDocument/2006/relationships/image" Target="../media/image28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5" Type="http://schemas.openxmlformats.org/officeDocument/2006/relationships/image" Target="../media/image2.png"/><Relationship Id="rId4" Type="http://schemas.openxmlformats.org/officeDocument/2006/relationships/image" Target="../media/image29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6" Type="http://schemas.openxmlformats.org/officeDocument/2006/relationships/image" Target="../media/image2.png"/><Relationship Id="rId5" Type="http://schemas.openxmlformats.org/officeDocument/2006/relationships/image" Target="../media/image31.jpg"/><Relationship Id="rId4" Type="http://schemas.openxmlformats.org/officeDocument/2006/relationships/image" Target="../media/image30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4.m4a"/><Relationship Id="rId1" Type="http://schemas.microsoft.com/office/2007/relationships/media" Target="../media/media24.m4a"/><Relationship Id="rId5" Type="http://schemas.openxmlformats.org/officeDocument/2006/relationships/image" Target="../media/image2.png"/><Relationship Id="rId4" Type="http://schemas.openxmlformats.org/officeDocument/2006/relationships/image" Target="../media/image32.jp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0304" y="0"/>
            <a:ext cx="5411391" cy="6858000"/>
          </a:xfrm>
          <a:prstGeom prst="rect">
            <a:avLst/>
          </a:prstGeom>
        </p:spPr>
      </p:pic>
      <p:pic>
        <p:nvPicPr>
          <p:cNvPr id="7" name="The Book With No Picture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5059" y="600807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8042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0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2470" y="0"/>
            <a:ext cx="5047059" cy="6858000"/>
          </a:xfrm>
          <a:prstGeom prst="rect">
            <a:avLst/>
          </a:prstGeom>
        </p:spPr>
      </p:pic>
      <p:pic>
        <p:nvPicPr>
          <p:cNvPr id="5" name="Page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207262" y="600807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404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5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4984" y="0"/>
            <a:ext cx="4822031" cy="6858000"/>
          </a:xfrm>
          <a:prstGeom prst="rect">
            <a:avLst/>
          </a:prstGeom>
        </p:spPr>
      </p:pic>
      <p:pic>
        <p:nvPicPr>
          <p:cNvPr id="3" name="Pag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05735" y="597994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5583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5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3901" y="0"/>
            <a:ext cx="5004197" cy="6858000"/>
          </a:xfrm>
          <a:prstGeom prst="rect">
            <a:avLst/>
          </a:prstGeom>
        </p:spPr>
      </p:pic>
      <p:pic>
        <p:nvPicPr>
          <p:cNvPr id="4" name="Page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36923" y="588146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2697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6397" y="0"/>
            <a:ext cx="5079206" cy="6858000"/>
          </a:xfrm>
          <a:prstGeom prst="rect">
            <a:avLst/>
          </a:prstGeom>
        </p:spPr>
      </p:pic>
      <p:pic>
        <p:nvPicPr>
          <p:cNvPr id="3" name="Page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93194" y="58533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321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70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6415" y="0"/>
            <a:ext cx="4779169" cy="6858000"/>
          </a:xfrm>
          <a:prstGeom prst="rect">
            <a:avLst/>
          </a:prstGeom>
        </p:spPr>
      </p:pic>
      <p:pic>
        <p:nvPicPr>
          <p:cNvPr id="3" name="Page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207262" y="585333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432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2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4617" y="0"/>
            <a:ext cx="4982766" cy="6858000"/>
          </a:xfrm>
          <a:prstGeom prst="rect">
            <a:avLst/>
          </a:prstGeom>
        </p:spPr>
      </p:pic>
      <p:pic>
        <p:nvPicPr>
          <p:cNvPr id="4" name="Page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05735" y="597994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725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3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450" y="0"/>
            <a:ext cx="4704159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8609" y="0"/>
            <a:ext cx="5272088" cy="6858000"/>
          </a:xfrm>
          <a:prstGeom prst="rect">
            <a:avLst/>
          </a:prstGeom>
        </p:spPr>
      </p:pic>
      <p:pic>
        <p:nvPicPr>
          <p:cNvPr id="5" name="Page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291668" y="602214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703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79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8796" y="0"/>
            <a:ext cx="4446984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5780" y="0"/>
            <a:ext cx="5143500" cy="6858000"/>
          </a:xfrm>
          <a:prstGeom prst="rect">
            <a:avLst/>
          </a:prstGeom>
        </p:spPr>
      </p:pic>
      <p:pic>
        <p:nvPicPr>
          <p:cNvPr id="6" name="Page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291668" y="606434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367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20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739" y="0"/>
            <a:ext cx="5079206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4945" y="0"/>
            <a:ext cx="5282803" cy="6858000"/>
          </a:xfrm>
          <a:prstGeom prst="rect">
            <a:avLst/>
          </a:prstGeom>
        </p:spPr>
      </p:pic>
      <p:pic>
        <p:nvPicPr>
          <p:cNvPr id="5" name="Page 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18277" y="606434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144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44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889" y="0"/>
            <a:ext cx="5079206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0315" y="0"/>
            <a:ext cx="5250656" cy="6858000"/>
          </a:xfrm>
          <a:prstGeom prst="rect">
            <a:avLst/>
          </a:prstGeom>
        </p:spPr>
      </p:pic>
      <p:pic>
        <p:nvPicPr>
          <p:cNvPr id="5" name="Page 1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04209" y="602214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9512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26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7828" y="0"/>
            <a:ext cx="5036344" cy="6858000"/>
          </a:xfrm>
          <a:prstGeom prst="rect">
            <a:avLst/>
          </a:prstGeom>
        </p:spPr>
      </p:pic>
      <p:pic>
        <p:nvPicPr>
          <p:cNvPr id="5" name="Page 1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93194" y="593773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140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95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54" y="0"/>
            <a:ext cx="5250656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3808" y="0"/>
            <a:ext cx="5239941" cy="6858000"/>
          </a:xfrm>
          <a:prstGeom prst="rect">
            <a:avLst/>
          </a:prstGeom>
        </p:spPr>
      </p:pic>
      <p:pic>
        <p:nvPicPr>
          <p:cNvPr id="4" name="Page 1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76073" y="602214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869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92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0672" y="0"/>
            <a:ext cx="5250656" cy="6858000"/>
          </a:xfrm>
          <a:prstGeom prst="rect">
            <a:avLst/>
          </a:prstGeom>
        </p:spPr>
      </p:pic>
      <p:pic>
        <p:nvPicPr>
          <p:cNvPr id="3" name="Page 1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5058" y="588146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546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45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314" y="0"/>
            <a:ext cx="5261372" cy="6858000"/>
          </a:xfrm>
          <a:prstGeom prst="rect">
            <a:avLst/>
          </a:prstGeom>
        </p:spPr>
      </p:pic>
      <p:pic>
        <p:nvPicPr>
          <p:cNvPr id="3" name="Page 1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36923" y="589553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382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28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00" y="749300"/>
            <a:ext cx="8128000" cy="5359400"/>
          </a:xfrm>
          <a:prstGeom prst="rect">
            <a:avLst/>
          </a:prstGeom>
        </p:spPr>
      </p:pic>
      <p:pic>
        <p:nvPicPr>
          <p:cNvPr id="3" name="1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19803" y="595180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893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82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090" y="0"/>
            <a:ext cx="4897041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0131" y="0"/>
            <a:ext cx="5197078" cy="6858000"/>
          </a:xfrm>
          <a:prstGeom prst="rect">
            <a:avLst/>
          </a:prstGeom>
        </p:spPr>
      </p:pic>
      <p:pic>
        <p:nvPicPr>
          <p:cNvPr id="5" name="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33870" y="595180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371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51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6001" y="0"/>
            <a:ext cx="5014913" cy="6858000"/>
          </a:xfrm>
          <a:prstGeom prst="rect">
            <a:avLst/>
          </a:prstGeom>
        </p:spPr>
      </p:pic>
      <p:pic>
        <p:nvPicPr>
          <p:cNvPr id="3" name="1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221329" y="5867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4445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7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6029" y="0"/>
            <a:ext cx="5239941" cy="6858000"/>
          </a:xfrm>
          <a:prstGeom prst="rect">
            <a:avLst/>
          </a:prstGeom>
        </p:spPr>
      </p:pic>
      <p:pic>
        <p:nvPicPr>
          <p:cNvPr id="3" name="1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207262" y="581112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354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00" y="895350"/>
            <a:ext cx="8128000" cy="5067300"/>
          </a:xfrm>
          <a:prstGeom prst="rect">
            <a:avLst/>
          </a:prstGeom>
        </p:spPr>
      </p:pic>
      <p:pic>
        <p:nvPicPr>
          <p:cNvPr id="4" name="2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291668" y="59626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6630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44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  <p:pic>
        <p:nvPicPr>
          <p:cNvPr id="7" name="2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08787" y="58533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600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0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  <p:pic>
        <p:nvPicPr>
          <p:cNvPr id="3" name="2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79126" y="58533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270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73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6606" y="0"/>
            <a:ext cx="51435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077" y="0"/>
            <a:ext cx="5079206" cy="6858000"/>
          </a:xfrm>
          <a:prstGeom prst="rect">
            <a:avLst/>
          </a:prstGeom>
        </p:spPr>
      </p:pic>
      <p:pic>
        <p:nvPicPr>
          <p:cNvPr id="6" name="2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277600" y="602214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9810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96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8525" y="0"/>
            <a:ext cx="5314950" cy="6858000"/>
          </a:xfrm>
          <a:prstGeom prst="rect">
            <a:avLst/>
          </a:prstGeom>
        </p:spPr>
      </p:pic>
      <p:pic>
        <p:nvPicPr>
          <p:cNvPr id="3" name="2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263533" y="590960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7202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1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1020" y="0"/>
            <a:ext cx="538995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3370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0</Words>
  <Application>Microsoft Office PowerPoint</Application>
  <PresentationFormat>Widescreen</PresentationFormat>
  <Paragraphs>0</Paragraphs>
  <Slides>25</Slides>
  <Notes>0</Notes>
  <HiddenSlides>0</HiddenSlides>
  <MMClips>24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Amelia Andrews</dc:creator>
  <cp:lastModifiedBy>Amelia Andrews</cp:lastModifiedBy>
  <cp:revision>6</cp:revision>
  <dcterms:created xsi:type="dcterms:W3CDTF">2021-01-21T17:59:08Z</dcterms:created>
  <dcterms:modified xsi:type="dcterms:W3CDTF">2021-01-21T18:32:26Z</dcterms:modified>
</cp:coreProperties>
</file>