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2" r:id="rId6"/>
    <p:sldId id="264" r:id="rId7"/>
    <p:sldId id="258" r:id="rId8"/>
    <p:sldId id="259" r:id="rId9"/>
    <p:sldId id="265" r:id="rId10"/>
    <p:sldId id="263" r:id="rId11"/>
    <p:sldId id="266" r:id="rId12"/>
    <p:sldId id="267" r:id="rId13"/>
    <p:sldId id="269"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DD86440-2F6E-44EB-9EE7-5C2391D8C43B}"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143B50-F2D8-4C5C-BA64-96A2A0B68BC5}" type="slidenum">
              <a:rPr lang="en-GB" smtClean="0"/>
              <a:t>‹#›</a:t>
            </a:fld>
            <a:endParaRPr lang="en-GB"/>
          </a:p>
        </p:txBody>
      </p:sp>
    </p:spTree>
    <p:extLst>
      <p:ext uri="{BB962C8B-B14F-4D97-AF65-F5344CB8AC3E}">
        <p14:creationId xmlns:p14="http://schemas.microsoft.com/office/powerpoint/2010/main" val="2977399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DD86440-2F6E-44EB-9EE7-5C2391D8C43B}"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143B50-F2D8-4C5C-BA64-96A2A0B68BC5}" type="slidenum">
              <a:rPr lang="en-GB" smtClean="0"/>
              <a:t>‹#›</a:t>
            </a:fld>
            <a:endParaRPr lang="en-GB"/>
          </a:p>
        </p:txBody>
      </p:sp>
    </p:spTree>
    <p:extLst>
      <p:ext uri="{BB962C8B-B14F-4D97-AF65-F5344CB8AC3E}">
        <p14:creationId xmlns:p14="http://schemas.microsoft.com/office/powerpoint/2010/main" val="320046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DD86440-2F6E-44EB-9EE7-5C2391D8C43B}"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143B50-F2D8-4C5C-BA64-96A2A0B68BC5}" type="slidenum">
              <a:rPr lang="en-GB" smtClean="0"/>
              <a:t>‹#›</a:t>
            </a:fld>
            <a:endParaRPr lang="en-GB"/>
          </a:p>
        </p:txBody>
      </p:sp>
    </p:spTree>
    <p:extLst>
      <p:ext uri="{BB962C8B-B14F-4D97-AF65-F5344CB8AC3E}">
        <p14:creationId xmlns:p14="http://schemas.microsoft.com/office/powerpoint/2010/main" val="920928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DD86440-2F6E-44EB-9EE7-5C2391D8C43B}" type="datetimeFigureOut">
              <a:rPr lang="en-GB" smtClean="0"/>
              <a:t>11/01/2021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143B50-F2D8-4C5C-BA64-96A2A0B68BC5}" type="slidenum">
              <a:rPr lang="en-GB" smtClean="0"/>
              <a:t>‹#›</a:t>
            </a:fld>
            <a:endParaRPr lang="en-GB"/>
          </a:p>
        </p:txBody>
      </p:sp>
    </p:spTree>
    <p:extLst>
      <p:ext uri="{BB962C8B-B14F-4D97-AF65-F5344CB8AC3E}">
        <p14:creationId xmlns:p14="http://schemas.microsoft.com/office/powerpoint/2010/main" val="663052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DD86440-2F6E-44EB-9EE7-5C2391D8C43B}" type="datetimeFigureOut">
              <a:rPr lang="en-GB" smtClean="0"/>
              <a:t>11/01/2021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143B50-F2D8-4C5C-BA64-96A2A0B68BC5}" type="slidenum">
              <a:rPr lang="en-GB" smtClean="0"/>
              <a:t>‹#›</a:t>
            </a:fld>
            <a:endParaRPr lang="en-GB"/>
          </a:p>
        </p:txBody>
      </p:sp>
    </p:spTree>
    <p:extLst>
      <p:ext uri="{BB962C8B-B14F-4D97-AF65-F5344CB8AC3E}">
        <p14:creationId xmlns:p14="http://schemas.microsoft.com/office/powerpoint/2010/main" val="2776508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DD86440-2F6E-44EB-9EE7-5C2391D8C43B}" type="datetimeFigureOut">
              <a:rPr lang="en-GB" smtClean="0"/>
              <a:t>11/01/2021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143B50-F2D8-4C5C-BA64-96A2A0B68BC5}" type="slidenum">
              <a:rPr lang="en-GB" smtClean="0"/>
              <a:t>‹#›</a:t>
            </a:fld>
            <a:endParaRPr lang="en-GB"/>
          </a:p>
        </p:txBody>
      </p:sp>
    </p:spTree>
    <p:extLst>
      <p:ext uri="{BB962C8B-B14F-4D97-AF65-F5344CB8AC3E}">
        <p14:creationId xmlns:p14="http://schemas.microsoft.com/office/powerpoint/2010/main" val="3338819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D86440-2F6E-44EB-9EE7-5C2391D8C43B}" type="datetimeFigureOut">
              <a:rPr lang="en-GB" smtClean="0"/>
              <a:t>11/01/2021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143B50-F2D8-4C5C-BA64-96A2A0B68BC5}" type="slidenum">
              <a:rPr lang="en-GB" smtClean="0"/>
              <a:t>‹#›</a:t>
            </a:fld>
            <a:endParaRPr lang="en-GB"/>
          </a:p>
        </p:txBody>
      </p:sp>
    </p:spTree>
    <p:extLst>
      <p:ext uri="{BB962C8B-B14F-4D97-AF65-F5344CB8AC3E}">
        <p14:creationId xmlns:p14="http://schemas.microsoft.com/office/powerpoint/2010/main" val="18653929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DD86440-2F6E-44EB-9EE7-5C2391D8C43B}" type="datetimeFigureOut">
              <a:rPr lang="en-GB" smtClean="0"/>
              <a:t>11/01/2021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143B50-F2D8-4C5C-BA64-96A2A0B68BC5}" type="slidenum">
              <a:rPr lang="en-GB" smtClean="0"/>
              <a:t>‹#›</a:t>
            </a:fld>
            <a:endParaRPr lang="en-GB"/>
          </a:p>
        </p:txBody>
      </p:sp>
    </p:spTree>
    <p:extLst>
      <p:ext uri="{BB962C8B-B14F-4D97-AF65-F5344CB8AC3E}">
        <p14:creationId xmlns:p14="http://schemas.microsoft.com/office/powerpoint/2010/main" val="1109394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DD86440-2F6E-44EB-9EE7-5C2391D8C43B}" type="datetimeFigureOut">
              <a:rPr lang="en-GB" smtClean="0"/>
              <a:t>11/01/2021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143B50-F2D8-4C5C-BA64-96A2A0B68BC5}" type="slidenum">
              <a:rPr lang="en-GB" smtClean="0"/>
              <a:t>‹#›</a:t>
            </a:fld>
            <a:endParaRPr lang="en-GB"/>
          </a:p>
        </p:txBody>
      </p:sp>
    </p:spTree>
    <p:extLst>
      <p:ext uri="{BB962C8B-B14F-4D97-AF65-F5344CB8AC3E}">
        <p14:creationId xmlns:p14="http://schemas.microsoft.com/office/powerpoint/2010/main" val="2844315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DD86440-2F6E-44EB-9EE7-5C2391D8C43B}"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143B50-F2D8-4C5C-BA64-96A2A0B68BC5}" type="slidenum">
              <a:rPr lang="en-GB" smtClean="0"/>
              <a:t>‹#›</a:t>
            </a:fld>
            <a:endParaRPr lang="en-GB"/>
          </a:p>
        </p:txBody>
      </p:sp>
    </p:spTree>
    <p:extLst>
      <p:ext uri="{BB962C8B-B14F-4D97-AF65-F5344CB8AC3E}">
        <p14:creationId xmlns:p14="http://schemas.microsoft.com/office/powerpoint/2010/main" val="4266211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DD86440-2F6E-44EB-9EE7-5C2391D8C43B}"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143B50-F2D8-4C5C-BA64-96A2A0B68BC5}" type="slidenum">
              <a:rPr lang="en-GB" smtClean="0"/>
              <a:t>‹#›</a:t>
            </a:fld>
            <a:endParaRPr lang="en-GB"/>
          </a:p>
        </p:txBody>
      </p:sp>
    </p:spTree>
    <p:extLst>
      <p:ext uri="{BB962C8B-B14F-4D97-AF65-F5344CB8AC3E}">
        <p14:creationId xmlns:p14="http://schemas.microsoft.com/office/powerpoint/2010/main" val="3684362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D86440-2F6E-44EB-9EE7-5C2391D8C43B}" type="datetimeFigureOut">
              <a:rPr lang="en-GB" smtClean="0"/>
              <a:t>11/01/2021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143B50-F2D8-4C5C-BA64-96A2A0B68BC5}" type="slidenum">
              <a:rPr lang="en-GB" smtClean="0"/>
              <a:t>‹#›</a:t>
            </a:fld>
            <a:endParaRPr lang="en-GB"/>
          </a:p>
        </p:txBody>
      </p:sp>
    </p:spTree>
    <p:extLst>
      <p:ext uri="{BB962C8B-B14F-4D97-AF65-F5344CB8AC3E}">
        <p14:creationId xmlns:p14="http://schemas.microsoft.com/office/powerpoint/2010/main" val="6209454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vEtGg631K5Y"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Reading</a:t>
            </a:r>
            <a:br>
              <a:rPr lang="en-GB" dirty="0" smtClean="0"/>
            </a:br>
            <a:r>
              <a:rPr lang="en-GB" dirty="0" err="1" smtClean="0"/>
              <a:t>Mousehole</a:t>
            </a:r>
            <a:r>
              <a:rPr lang="en-GB" dirty="0" smtClean="0"/>
              <a:t> Cat</a:t>
            </a:r>
            <a:endParaRPr lang="en-GB" dirty="0"/>
          </a:p>
        </p:txBody>
      </p:sp>
      <p:sp>
        <p:nvSpPr>
          <p:cNvPr id="3" name="Subtitle 2"/>
          <p:cNvSpPr>
            <a:spLocks noGrp="1"/>
          </p:cNvSpPr>
          <p:nvPr>
            <p:ph type="subTitle" idx="1"/>
          </p:nvPr>
        </p:nvSpPr>
        <p:spPr/>
        <p:txBody>
          <a:bodyPr/>
          <a:lstStyle/>
          <a:p>
            <a:r>
              <a:rPr lang="en-GB" dirty="0" smtClean="0"/>
              <a:t>Lesson 2</a:t>
            </a:r>
            <a:endParaRPr lang="en-GB" dirty="0"/>
          </a:p>
        </p:txBody>
      </p:sp>
    </p:spTree>
    <p:extLst>
      <p:ext uri="{BB962C8B-B14F-4D97-AF65-F5344CB8AC3E}">
        <p14:creationId xmlns:p14="http://schemas.microsoft.com/office/powerpoint/2010/main" val="8734771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47952" y="139636"/>
            <a:ext cx="9843135" cy="6854586"/>
          </a:xfrm>
          <a:prstGeom prst="rect">
            <a:avLst/>
          </a:prstGeom>
        </p:spPr>
      </p:pic>
    </p:spTree>
    <p:extLst>
      <p:ext uri="{BB962C8B-B14F-4D97-AF65-F5344CB8AC3E}">
        <p14:creationId xmlns:p14="http://schemas.microsoft.com/office/powerpoint/2010/main" val="1739511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289429" y="1136142"/>
            <a:ext cx="7403212" cy="5204438"/>
          </a:xfrm>
          <a:prstGeom prst="rect">
            <a:avLst/>
          </a:prstGeom>
        </p:spPr>
      </p:pic>
      <p:sp>
        <p:nvSpPr>
          <p:cNvPr id="5" name="TextBox 4"/>
          <p:cNvSpPr txBox="1"/>
          <p:nvPr/>
        </p:nvSpPr>
        <p:spPr>
          <a:xfrm>
            <a:off x="0" y="128016"/>
            <a:ext cx="12039600" cy="1077218"/>
          </a:xfrm>
          <a:prstGeom prst="rect">
            <a:avLst/>
          </a:prstGeom>
          <a:noFill/>
        </p:spPr>
        <p:txBody>
          <a:bodyPr wrap="square" rtlCol="0">
            <a:spAutoFit/>
          </a:bodyPr>
          <a:lstStyle/>
          <a:p>
            <a:r>
              <a:rPr lang="en-GB" sz="3200" dirty="0" smtClean="0">
                <a:latin typeface="XCCW Joined 6a" panose="03050602040000000000" pitchFamily="66" charset="0"/>
              </a:rPr>
              <a:t>Write down your answers to the following questions </a:t>
            </a:r>
            <a:endParaRPr lang="en-GB" sz="3200" dirty="0">
              <a:latin typeface="XCCW Joined 6a" panose="03050602040000000000" pitchFamily="66" charset="0"/>
            </a:endParaRPr>
          </a:p>
        </p:txBody>
      </p:sp>
    </p:spTree>
    <p:extLst>
      <p:ext uri="{BB962C8B-B14F-4D97-AF65-F5344CB8AC3E}">
        <p14:creationId xmlns:p14="http://schemas.microsoft.com/office/powerpoint/2010/main" val="3919173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7616" y="721741"/>
            <a:ext cx="10515600" cy="1325563"/>
          </a:xfrm>
        </p:spPr>
        <p:txBody>
          <a:bodyPr/>
          <a:lstStyle/>
          <a:p>
            <a:r>
              <a:rPr lang="en-GB" dirty="0" smtClean="0"/>
              <a:t>A resource that we use to find the meaning of words is called a dictionary.</a:t>
            </a:r>
            <a:endParaRPr lang="en-GB" dirty="0"/>
          </a:p>
        </p:txBody>
      </p:sp>
      <p:sp>
        <p:nvSpPr>
          <p:cNvPr id="4" name="Title 1"/>
          <p:cNvSpPr txBox="1">
            <a:spLocks/>
          </p:cNvSpPr>
          <p:nvPr/>
        </p:nvSpPr>
        <p:spPr>
          <a:xfrm>
            <a:off x="737616" y="2614549"/>
            <a:ext cx="10515600" cy="3527171"/>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t>It’s important that a reader understands the meaning of words because it enables the reader to comprehend what is written and aids the enjoyment of reading. As a writer we are then able to use these words in our own writing to add impact for our readers.</a:t>
            </a:r>
            <a:endParaRPr lang="en-GB" dirty="0"/>
          </a:p>
        </p:txBody>
      </p:sp>
    </p:spTree>
    <p:extLst>
      <p:ext uri="{BB962C8B-B14F-4D97-AF65-F5344CB8AC3E}">
        <p14:creationId xmlns:p14="http://schemas.microsoft.com/office/powerpoint/2010/main" val="3935982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advice would you give someone to help them use a dictionary </a:t>
            </a:r>
            <a:endParaRPr lang="en-GB" dirty="0"/>
          </a:p>
        </p:txBody>
      </p:sp>
      <p:sp>
        <p:nvSpPr>
          <p:cNvPr id="3" name="Content Placeholder 2"/>
          <p:cNvSpPr>
            <a:spLocks noGrp="1"/>
          </p:cNvSpPr>
          <p:nvPr>
            <p:ph idx="1"/>
          </p:nvPr>
        </p:nvSpPr>
        <p:spPr>
          <a:xfrm>
            <a:off x="1082040" y="2526665"/>
            <a:ext cx="10515600" cy="2914015"/>
          </a:xfrm>
        </p:spPr>
        <p:txBody>
          <a:bodyPr>
            <a:normAutofit/>
          </a:bodyPr>
          <a:lstStyle/>
          <a:p>
            <a:pPr marL="0" indent="0" algn="ctr">
              <a:buNone/>
            </a:pPr>
            <a:r>
              <a:rPr lang="en-GB" sz="4000" dirty="0" smtClean="0"/>
              <a:t>Write a ‘how to’ use a dictionary </a:t>
            </a:r>
          </a:p>
          <a:p>
            <a:pPr marL="0" indent="0">
              <a:buNone/>
            </a:pPr>
            <a:endParaRPr lang="en-GB" sz="4000" dirty="0"/>
          </a:p>
          <a:p>
            <a:pPr marL="0" indent="0" algn="ctr">
              <a:buNone/>
            </a:pPr>
            <a:r>
              <a:rPr lang="en-GB" sz="4000" dirty="0" smtClean="0"/>
              <a:t>Top tip – think of the correct order </a:t>
            </a:r>
          </a:p>
          <a:p>
            <a:pPr marL="0" indent="0">
              <a:buNone/>
            </a:pPr>
            <a:endParaRPr lang="en-GB" sz="4000" dirty="0"/>
          </a:p>
        </p:txBody>
      </p:sp>
    </p:spTree>
    <p:extLst>
      <p:ext uri="{BB962C8B-B14F-4D97-AF65-F5344CB8AC3E}">
        <p14:creationId xmlns:p14="http://schemas.microsoft.com/office/powerpoint/2010/main" val="1390225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087754" y="1470660"/>
            <a:ext cx="6874057" cy="4594860"/>
          </a:xfrm>
          <a:prstGeom prst="rect">
            <a:avLst/>
          </a:prstGeom>
        </p:spPr>
      </p:pic>
      <p:sp>
        <p:nvSpPr>
          <p:cNvPr id="6" name="Title 1"/>
          <p:cNvSpPr>
            <a:spLocks noGrp="1"/>
          </p:cNvSpPr>
          <p:nvPr>
            <p:ph type="title"/>
          </p:nvPr>
        </p:nvSpPr>
        <p:spPr>
          <a:xfrm>
            <a:off x="350520" y="0"/>
            <a:ext cx="11384280" cy="1325563"/>
          </a:xfrm>
        </p:spPr>
        <p:txBody>
          <a:bodyPr/>
          <a:lstStyle/>
          <a:p>
            <a:r>
              <a:rPr lang="en-GB" dirty="0" smtClean="0"/>
              <a:t>Listen to the video and read these instructions then go back and improve your ‘How to’. </a:t>
            </a:r>
            <a:endParaRPr lang="en-GB" dirty="0"/>
          </a:p>
        </p:txBody>
      </p:sp>
      <p:pic>
        <p:nvPicPr>
          <p:cNvPr id="7" name="Picture 6">
            <a:hlinkClick r:id="rId3"/>
          </p:cNvPr>
          <p:cNvPicPr>
            <a:picLocks noChangeAspect="1"/>
          </p:cNvPicPr>
          <p:nvPr/>
        </p:nvPicPr>
        <p:blipFill>
          <a:blip r:embed="rId4"/>
          <a:stretch>
            <a:fillRect/>
          </a:stretch>
        </p:blipFill>
        <p:spPr>
          <a:xfrm>
            <a:off x="8050530" y="1470660"/>
            <a:ext cx="3684270" cy="2081373"/>
          </a:xfrm>
          <a:prstGeom prst="rect">
            <a:avLst/>
          </a:prstGeom>
        </p:spPr>
      </p:pic>
      <p:sp>
        <p:nvSpPr>
          <p:cNvPr id="8" name="Rectangle 7"/>
          <p:cNvSpPr/>
          <p:nvPr/>
        </p:nvSpPr>
        <p:spPr>
          <a:xfrm>
            <a:off x="8599169" y="3768090"/>
            <a:ext cx="3135631" cy="923330"/>
          </a:xfrm>
          <a:prstGeom prst="rect">
            <a:avLst/>
          </a:prstGeom>
        </p:spPr>
        <p:txBody>
          <a:bodyPr wrap="square">
            <a:spAutoFit/>
          </a:bodyPr>
          <a:lstStyle/>
          <a:p>
            <a:r>
              <a:rPr lang="en-GB" dirty="0" smtClean="0">
                <a:hlinkClick r:id="rId3"/>
              </a:rPr>
              <a:t>https://www.youtube.com/watch?v=vEtGg631K5Y</a:t>
            </a:r>
            <a:endParaRPr lang="en-GB" dirty="0" smtClean="0"/>
          </a:p>
          <a:p>
            <a:endParaRPr lang="en-GB" dirty="0"/>
          </a:p>
        </p:txBody>
      </p:sp>
    </p:spTree>
    <p:extLst>
      <p:ext uri="{BB962C8B-B14F-4D97-AF65-F5344CB8AC3E}">
        <p14:creationId xmlns:p14="http://schemas.microsoft.com/office/powerpoint/2010/main" val="40744490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2394808" y="1"/>
            <a:ext cx="6742475" cy="6858000"/>
          </a:xfrm>
          <a:prstGeom prst="rect">
            <a:avLst/>
          </a:prstGeom>
        </p:spPr>
      </p:pic>
      <p:pic>
        <p:nvPicPr>
          <p:cNvPr id="5" name="page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20445" y="1797685"/>
            <a:ext cx="487363" cy="487363"/>
          </a:xfrm>
          <a:prstGeom prst="rect">
            <a:avLst/>
          </a:prstGeom>
        </p:spPr>
      </p:pic>
      <p:sp>
        <p:nvSpPr>
          <p:cNvPr id="6" name="TextBox 5"/>
          <p:cNvSpPr txBox="1"/>
          <p:nvPr/>
        </p:nvSpPr>
        <p:spPr>
          <a:xfrm>
            <a:off x="267149" y="1915716"/>
            <a:ext cx="619593" cy="369332"/>
          </a:xfrm>
          <a:prstGeom prst="rect">
            <a:avLst/>
          </a:prstGeom>
          <a:noFill/>
        </p:spPr>
        <p:txBody>
          <a:bodyPr wrap="none" rtlCol="0">
            <a:spAutoFit/>
          </a:bodyPr>
          <a:lstStyle/>
          <a:p>
            <a:r>
              <a:rPr lang="en-GB" dirty="0" smtClean="0"/>
              <a:t>Play </a:t>
            </a:r>
            <a:endParaRPr lang="en-GB" dirty="0"/>
          </a:p>
        </p:txBody>
      </p:sp>
    </p:spTree>
    <p:extLst>
      <p:ext uri="{BB962C8B-B14F-4D97-AF65-F5344CB8AC3E}">
        <p14:creationId xmlns:p14="http://schemas.microsoft.com/office/powerpoint/2010/main" val="41348269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4305"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738209" y="941833"/>
            <a:ext cx="4892960" cy="4976796"/>
          </a:xfrm>
          <a:prstGeom prst="rect">
            <a:avLst/>
          </a:prstGeom>
        </p:spPr>
      </p:pic>
      <p:sp>
        <p:nvSpPr>
          <p:cNvPr id="2" name="TextBox 1"/>
          <p:cNvSpPr txBox="1"/>
          <p:nvPr/>
        </p:nvSpPr>
        <p:spPr>
          <a:xfrm>
            <a:off x="594361" y="941833"/>
            <a:ext cx="5093207" cy="4955203"/>
          </a:xfrm>
          <a:prstGeom prst="rect">
            <a:avLst/>
          </a:prstGeom>
          <a:noFill/>
        </p:spPr>
        <p:txBody>
          <a:bodyPr wrap="square" rtlCol="0">
            <a:spAutoFit/>
          </a:bodyPr>
          <a:lstStyle/>
          <a:p>
            <a:r>
              <a:rPr lang="en-GB" sz="2800" b="1" dirty="0" smtClean="0"/>
              <a:t>Read the page one more time</a:t>
            </a:r>
          </a:p>
          <a:p>
            <a:endParaRPr lang="en-GB" sz="2800" dirty="0"/>
          </a:p>
          <a:p>
            <a:r>
              <a:rPr lang="en-GB" sz="2800" dirty="0" smtClean="0"/>
              <a:t>1). Write down a list of words or phrases (a few words that are link like “the wind whined”) that you think are impactful.</a:t>
            </a:r>
          </a:p>
          <a:p>
            <a:endParaRPr lang="en-GB" sz="2800" dirty="0"/>
          </a:p>
          <a:p>
            <a:r>
              <a:rPr lang="en-GB" sz="2800" dirty="0" smtClean="0"/>
              <a:t>2). Write down a list of words (up to 5) that you don’t know the meaning of. </a:t>
            </a:r>
          </a:p>
          <a:p>
            <a:endParaRPr lang="en-GB" dirty="0"/>
          </a:p>
          <a:p>
            <a:r>
              <a:rPr lang="en-GB" dirty="0" smtClean="0"/>
              <a:t> </a:t>
            </a:r>
            <a:endParaRPr lang="en-GB" dirty="0"/>
          </a:p>
        </p:txBody>
      </p:sp>
    </p:spTree>
    <p:extLst>
      <p:ext uri="{BB962C8B-B14F-4D97-AF65-F5344CB8AC3E}">
        <p14:creationId xmlns:p14="http://schemas.microsoft.com/office/powerpoint/2010/main" val="31892298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task is to find out the meaning of some of the words you’ve read on page 9.</a:t>
            </a:r>
            <a:endParaRPr lang="en-GB" dirty="0"/>
          </a:p>
        </p:txBody>
      </p:sp>
      <p:sp>
        <p:nvSpPr>
          <p:cNvPr id="3" name="Content Placeholder 2"/>
          <p:cNvSpPr>
            <a:spLocks noGrp="1"/>
          </p:cNvSpPr>
          <p:nvPr>
            <p:ph idx="1"/>
          </p:nvPr>
        </p:nvSpPr>
        <p:spPr>
          <a:xfrm>
            <a:off x="838200" y="1993265"/>
            <a:ext cx="10789920" cy="4498975"/>
          </a:xfrm>
        </p:spPr>
        <p:txBody>
          <a:bodyPr>
            <a:normAutofit/>
          </a:bodyPr>
          <a:lstStyle/>
          <a:p>
            <a:pPr marL="0" indent="0">
              <a:buNone/>
            </a:pPr>
            <a:r>
              <a:rPr lang="en-GB" sz="3600" dirty="0" smtClean="0"/>
              <a:t>First, you’ll be asked to write your own definition. </a:t>
            </a:r>
          </a:p>
          <a:p>
            <a:pPr marL="0" indent="0">
              <a:buNone/>
            </a:pPr>
            <a:r>
              <a:rPr lang="en-GB" dirty="0" smtClean="0"/>
              <a:t>A top tip is to read the sentence where the word appears to see if that helps you work out its meaning. Usually when we don't know a meaning of a word we can have a good guess based on what we’ve read so far.</a:t>
            </a:r>
          </a:p>
          <a:p>
            <a:pPr marL="0" indent="0">
              <a:buNone/>
            </a:pPr>
            <a:endParaRPr lang="en-GB" dirty="0"/>
          </a:p>
          <a:p>
            <a:pPr marL="0" indent="0">
              <a:buNone/>
            </a:pPr>
            <a:r>
              <a:rPr lang="en-GB" sz="3600" dirty="0"/>
              <a:t>Then you’ll be asked to find the definition.</a:t>
            </a:r>
          </a:p>
          <a:p>
            <a:pPr marL="0" indent="0">
              <a:buNone/>
            </a:pPr>
            <a:r>
              <a:rPr lang="en-GB" dirty="0" smtClean="0"/>
              <a:t>If you have a dictionary at home please use this, otherwise you can use an online dictionary. If you type the word in google followed by the word meaning that can help you find the definition. </a:t>
            </a:r>
            <a:endParaRPr lang="en-GB" dirty="0"/>
          </a:p>
        </p:txBody>
      </p:sp>
    </p:spTree>
    <p:extLst>
      <p:ext uri="{BB962C8B-B14F-4D97-AF65-F5344CB8AC3E}">
        <p14:creationId xmlns:p14="http://schemas.microsoft.com/office/powerpoint/2010/main" val="28847997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634490" y="0"/>
            <a:ext cx="9915896" cy="6858000"/>
          </a:xfrm>
          <a:prstGeom prst="rect">
            <a:avLst/>
          </a:prstGeom>
        </p:spPr>
      </p:pic>
    </p:spTree>
    <p:extLst>
      <p:ext uri="{BB962C8B-B14F-4D97-AF65-F5344CB8AC3E}">
        <p14:creationId xmlns:p14="http://schemas.microsoft.com/office/powerpoint/2010/main" val="3505448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560194" y="0"/>
            <a:ext cx="9731141" cy="6858000"/>
          </a:xfrm>
          <a:prstGeom prst="rect">
            <a:avLst/>
          </a:prstGeom>
        </p:spPr>
      </p:pic>
    </p:spTree>
    <p:extLst>
      <p:ext uri="{BB962C8B-B14F-4D97-AF65-F5344CB8AC3E}">
        <p14:creationId xmlns:p14="http://schemas.microsoft.com/office/powerpoint/2010/main" val="9866815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548764" y="0"/>
            <a:ext cx="9881419" cy="6858000"/>
          </a:xfrm>
          <a:prstGeom prst="rect">
            <a:avLst/>
          </a:prstGeom>
        </p:spPr>
      </p:pic>
    </p:spTree>
    <p:extLst>
      <p:ext uri="{BB962C8B-B14F-4D97-AF65-F5344CB8AC3E}">
        <p14:creationId xmlns:p14="http://schemas.microsoft.com/office/powerpoint/2010/main" val="21374415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Complete the worksheet that is right for you.</a:t>
            </a:r>
            <a:endParaRPr lang="en-GB" dirty="0"/>
          </a:p>
        </p:txBody>
      </p:sp>
      <p:pic>
        <p:nvPicPr>
          <p:cNvPr id="4" name="Picture 3"/>
          <p:cNvPicPr>
            <a:picLocks noChangeAspect="1"/>
          </p:cNvPicPr>
          <p:nvPr/>
        </p:nvPicPr>
        <p:blipFill>
          <a:blip r:embed="rId2"/>
          <a:stretch>
            <a:fillRect/>
          </a:stretch>
        </p:blipFill>
        <p:spPr>
          <a:xfrm>
            <a:off x="2071687" y="1553528"/>
            <a:ext cx="4298633" cy="4936301"/>
          </a:xfrm>
          <a:prstGeom prst="rect">
            <a:avLst/>
          </a:prstGeom>
        </p:spPr>
      </p:pic>
      <p:pic>
        <p:nvPicPr>
          <p:cNvPr id="5" name="Picture 4"/>
          <p:cNvPicPr>
            <a:picLocks noChangeAspect="1"/>
          </p:cNvPicPr>
          <p:nvPr/>
        </p:nvPicPr>
        <p:blipFill>
          <a:blip r:embed="rId3"/>
          <a:stretch>
            <a:fillRect/>
          </a:stretch>
        </p:blipFill>
        <p:spPr>
          <a:xfrm>
            <a:off x="7299960" y="1553528"/>
            <a:ext cx="3647798" cy="4801552"/>
          </a:xfrm>
          <a:prstGeom prst="rect">
            <a:avLst/>
          </a:prstGeom>
        </p:spPr>
      </p:pic>
    </p:spTree>
    <p:extLst>
      <p:ext uri="{BB962C8B-B14F-4D97-AF65-F5344CB8AC3E}">
        <p14:creationId xmlns:p14="http://schemas.microsoft.com/office/powerpoint/2010/main" val="36506488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Challenge</a:t>
            </a:r>
            <a:endParaRPr lang="en-GB" dirty="0"/>
          </a:p>
        </p:txBody>
      </p:sp>
      <p:sp>
        <p:nvSpPr>
          <p:cNvPr id="3" name="Content Placeholder 2"/>
          <p:cNvSpPr>
            <a:spLocks noGrp="1"/>
          </p:cNvSpPr>
          <p:nvPr>
            <p:ph idx="1"/>
          </p:nvPr>
        </p:nvSpPr>
        <p:spPr/>
        <p:txBody>
          <a:bodyPr/>
          <a:lstStyle/>
          <a:p>
            <a:pPr marL="0" indent="0">
              <a:buNone/>
            </a:pPr>
            <a:r>
              <a:rPr lang="en-GB" sz="4000" dirty="0" smtClean="0"/>
              <a:t>Find the word “hunting” on page 9.</a:t>
            </a:r>
          </a:p>
          <a:p>
            <a:endParaRPr lang="en-GB" dirty="0"/>
          </a:p>
          <a:p>
            <a:pPr marL="0" indent="0">
              <a:buNone/>
            </a:pPr>
            <a:r>
              <a:rPr lang="en-GB" dirty="0" smtClean="0"/>
              <a:t>Now answer these questions.</a:t>
            </a:r>
          </a:p>
          <a:p>
            <a:endParaRPr lang="en-GB" dirty="0"/>
          </a:p>
          <a:p>
            <a:r>
              <a:rPr lang="en-GB" dirty="0"/>
              <a:t>What impact does have on the reader?</a:t>
            </a:r>
          </a:p>
          <a:p>
            <a:r>
              <a:rPr lang="en-GB" dirty="0"/>
              <a:t>How does it make you feel?</a:t>
            </a:r>
          </a:p>
          <a:p>
            <a:r>
              <a:rPr lang="en-GB" dirty="0"/>
              <a:t>Why has the author used this?</a:t>
            </a:r>
          </a:p>
          <a:p>
            <a:pPr marL="0" indent="0">
              <a:buNone/>
            </a:pPr>
            <a:endParaRPr lang="en-GB" dirty="0"/>
          </a:p>
        </p:txBody>
      </p:sp>
    </p:spTree>
    <p:extLst>
      <p:ext uri="{BB962C8B-B14F-4D97-AF65-F5344CB8AC3E}">
        <p14:creationId xmlns:p14="http://schemas.microsoft.com/office/powerpoint/2010/main" val="17953821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TotalTime>
  <Words>356</Words>
  <Application>Microsoft Office PowerPoint</Application>
  <PresentationFormat>Widescreen</PresentationFormat>
  <Paragraphs>34</Paragraphs>
  <Slides>14</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XCCW Joined 6a</vt:lpstr>
      <vt:lpstr>Office Theme</vt:lpstr>
      <vt:lpstr>Reading Mousehole Cat</vt:lpstr>
      <vt:lpstr>PowerPoint Presentation</vt:lpstr>
      <vt:lpstr>PowerPoint Presentation</vt:lpstr>
      <vt:lpstr>A resource that we use to find the meaning of words is called a dictionary.</vt:lpstr>
      <vt:lpstr>What advice would you give someone to help them use a dictionary </vt:lpstr>
      <vt:lpstr>Listen to the video and read these instructions then go back and improve your ‘How to’. </vt:lpstr>
      <vt:lpstr>PowerPoint Presentation</vt:lpstr>
      <vt:lpstr>PowerPoint Presentation</vt:lpstr>
      <vt:lpstr>Your task is to find out the meaning of some of the words you’ve read on page 9.</vt:lpstr>
      <vt:lpstr>PowerPoint Presentation</vt:lpstr>
      <vt:lpstr>PowerPoint Presentation</vt:lpstr>
      <vt:lpstr>PowerPoint Presentation</vt:lpstr>
      <vt:lpstr>Complete the worksheet that is right for you.</vt:lpstr>
      <vt:lpstr>Challenge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Mousehole Cat</dc:title>
  <dc:creator>Lloyd Viney</dc:creator>
  <cp:lastModifiedBy>Holly Cleveley</cp:lastModifiedBy>
  <cp:revision>6</cp:revision>
  <dcterms:created xsi:type="dcterms:W3CDTF">2021-01-08T15:35:40Z</dcterms:created>
  <dcterms:modified xsi:type="dcterms:W3CDTF">2021-01-11T08:00:55Z</dcterms:modified>
</cp:coreProperties>
</file>