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B1245-63E9-4528-872C-6850D02AF3A7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4B02B-BEE1-4584-A27C-4E21D4086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39975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B1245-63E9-4528-872C-6850D02AF3A7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4B02B-BEE1-4584-A27C-4E21D4086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06822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B1245-63E9-4528-872C-6850D02AF3A7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4B02B-BEE1-4584-A27C-4E21D4086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61272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B1245-63E9-4528-872C-6850D02AF3A7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4B02B-BEE1-4584-A27C-4E21D4086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22945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B1245-63E9-4528-872C-6850D02AF3A7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4B02B-BEE1-4584-A27C-4E21D4086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35741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B1245-63E9-4528-872C-6850D02AF3A7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4B02B-BEE1-4584-A27C-4E21D4086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66295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B1245-63E9-4528-872C-6850D02AF3A7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4B02B-BEE1-4584-A27C-4E21D4086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03735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B1245-63E9-4528-872C-6850D02AF3A7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4B02B-BEE1-4584-A27C-4E21D4086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03215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B1245-63E9-4528-872C-6850D02AF3A7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4B02B-BEE1-4584-A27C-4E21D4086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94115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B1245-63E9-4528-872C-6850D02AF3A7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4B02B-BEE1-4584-A27C-4E21D4086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99641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B1245-63E9-4528-872C-6850D02AF3A7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4B02B-BEE1-4584-A27C-4E21D4086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07850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BB1245-63E9-4528-872C-6850D02AF3A7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D4B02B-BEE1-4584-A27C-4E21D4086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04430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2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2.png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6496" y="742021"/>
            <a:ext cx="11359007" cy="5328148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768149" y="607016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8245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52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1033" r="1712"/>
          <a:stretch/>
        </p:blipFill>
        <p:spPr>
          <a:xfrm>
            <a:off x="679268" y="755605"/>
            <a:ext cx="10789920" cy="5178596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859588" y="593420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7733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552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r="3791"/>
          <a:stretch/>
        </p:blipFill>
        <p:spPr>
          <a:xfrm>
            <a:off x="230233" y="347118"/>
            <a:ext cx="11839847" cy="56673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/>
          <a:srcRect l="7400" t="8827" r="10219" b="4871"/>
          <a:stretch/>
        </p:blipFill>
        <p:spPr>
          <a:xfrm>
            <a:off x="5818492" y="347118"/>
            <a:ext cx="5599450" cy="569868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7631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52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600" b="1" i="1" dirty="0" smtClean="0"/>
              <a:t>What </a:t>
            </a:r>
            <a:r>
              <a:rPr lang="en-GB" sz="6600" b="1" i="1" dirty="0" smtClean="0">
                <a:solidFill>
                  <a:srgbClr val="FF0000"/>
                </a:solidFill>
              </a:rPr>
              <a:t>tumbled </a:t>
            </a:r>
            <a:r>
              <a:rPr lang="en-GB" sz="6600" b="1" i="1" dirty="0" smtClean="0"/>
              <a:t>into the </a:t>
            </a:r>
            <a:r>
              <a:rPr lang="en-GB" sz="6600" b="1" i="1" dirty="0" smtClean="0">
                <a:solidFill>
                  <a:srgbClr val="7030A0"/>
                </a:solidFill>
              </a:rPr>
              <a:t>boat</a:t>
            </a:r>
            <a:r>
              <a:rPr lang="en-GB" sz="6600" b="1" i="1" dirty="0" smtClean="0"/>
              <a:t>?</a:t>
            </a:r>
            <a:endParaRPr lang="en-GB" sz="6600" b="1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pPr marL="0" indent="0" algn="ctr">
              <a:buNone/>
            </a:pPr>
            <a:r>
              <a:rPr lang="en-GB" sz="4800" dirty="0" smtClean="0"/>
              <a:t>What could you use to help you find the answer?</a:t>
            </a:r>
            <a:endParaRPr lang="en-GB" sz="4800" dirty="0"/>
          </a:p>
        </p:txBody>
      </p:sp>
      <p:pic>
        <p:nvPicPr>
          <p:cNvPr id="6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193383" y="544938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1830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46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4471" y="849086"/>
            <a:ext cx="10515600" cy="2909553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>
            <a:normAutofit/>
          </a:bodyPr>
          <a:lstStyle/>
          <a:p>
            <a:pPr algn="ctr"/>
            <a:r>
              <a:rPr lang="en-GB" sz="7200" i="1" dirty="0" smtClean="0"/>
              <a:t>What glistened in the greyness?</a:t>
            </a:r>
            <a:endParaRPr lang="en-GB" sz="7200" i="1" dirty="0"/>
          </a:p>
        </p:txBody>
      </p:sp>
      <p:sp>
        <p:nvSpPr>
          <p:cNvPr id="5" name="Rectangle 4"/>
          <p:cNvSpPr/>
          <p:nvPr/>
        </p:nvSpPr>
        <p:spPr>
          <a:xfrm>
            <a:off x="1781907" y="4400063"/>
            <a:ext cx="816395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 words will help you to help you retrieve?</a:t>
            </a:r>
          </a:p>
        </p:txBody>
      </p:sp>
      <p:pic>
        <p:nvPicPr>
          <p:cNvPr id="7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800471" y="573677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3656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07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08871" y="3485906"/>
            <a:ext cx="10515600" cy="1325563"/>
          </a:xfrm>
        </p:spPr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2754" y="420354"/>
            <a:ext cx="11786492" cy="5937556"/>
          </a:xfrm>
          <a:prstGeom prst="rect">
            <a:avLst/>
          </a:prstGeom>
        </p:spPr>
      </p:pic>
      <p:pic>
        <p:nvPicPr>
          <p:cNvPr id="1026" name="Picture 2" descr="Spicy Chili Pepper Levels Mild Spicy Stock Vector (Royalty Free) 157581772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62" t="7445" r="63954" b="15017"/>
          <a:stretch/>
        </p:blipFill>
        <p:spPr bwMode="auto">
          <a:xfrm>
            <a:off x="670588" y="2356284"/>
            <a:ext cx="1195754" cy="1452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Spicy Chili Pepper Levels Mild Spicy Stock Vector (Royalty Free) 157581772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418" t="7445" r="2173" b="18965"/>
          <a:stretch/>
        </p:blipFill>
        <p:spPr bwMode="auto">
          <a:xfrm>
            <a:off x="7540285" y="2605206"/>
            <a:ext cx="1039372" cy="1150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Spicy Chili Pepper Levels Mild Spicy Stock Vector (Royalty Free) 157581772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985" t="7445" r="34257" b="15017"/>
          <a:stretch/>
        </p:blipFill>
        <p:spPr bwMode="auto">
          <a:xfrm>
            <a:off x="3432517" y="2679355"/>
            <a:ext cx="1120193" cy="1419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049000" y="61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7156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235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33</Words>
  <Application>Microsoft Office PowerPoint</Application>
  <PresentationFormat>Widescreen</PresentationFormat>
  <Paragraphs>7</Paragraphs>
  <Slides>6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Tahoma</vt:lpstr>
      <vt:lpstr>Office Theme</vt:lpstr>
      <vt:lpstr>PowerPoint Presentation</vt:lpstr>
      <vt:lpstr>PowerPoint Presentation</vt:lpstr>
      <vt:lpstr>PowerPoint Presentation</vt:lpstr>
      <vt:lpstr>What tumbled into the boat?</vt:lpstr>
      <vt:lpstr>What glistened in the greyness?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Woods</dc:creator>
  <cp:lastModifiedBy>Rachel Woods</cp:lastModifiedBy>
  <cp:revision>6</cp:revision>
  <dcterms:created xsi:type="dcterms:W3CDTF">2021-01-14T15:51:25Z</dcterms:created>
  <dcterms:modified xsi:type="dcterms:W3CDTF">2021-01-14T16:16:02Z</dcterms:modified>
</cp:coreProperties>
</file>