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71"/>
  </p:notesMasterIdLst>
  <p:handoutMasterIdLst>
    <p:handoutMasterId r:id="rId72"/>
  </p:handoutMasterIdLst>
  <p:sldIdLst>
    <p:sldId id="338" r:id="rId3"/>
    <p:sldId id="268" r:id="rId4"/>
    <p:sldId id="294" r:id="rId5"/>
    <p:sldId id="295" r:id="rId6"/>
    <p:sldId id="271"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92" r:id="rId24"/>
    <p:sldId id="293" r:id="rId25"/>
    <p:sldId id="291" r:id="rId26"/>
    <p:sldId id="296" r:id="rId27"/>
    <p:sldId id="297" r:id="rId28"/>
    <p:sldId id="298" r:id="rId29"/>
    <p:sldId id="299" r:id="rId30"/>
    <p:sldId id="300" r:id="rId31"/>
    <p:sldId id="301" r:id="rId32"/>
    <p:sldId id="302" r:id="rId33"/>
    <p:sldId id="303" r:id="rId34"/>
    <p:sldId id="304" r:id="rId35"/>
    <p:sldId id="305" r:id="rId36"/>
    <p:sldId id="306" r:id="rId37"/>
    <p:sldId id="307" r:id="rId38"/>
    <p:sldId id="308" r:id="rId39"/>
    <p:sldId id="309" r:id="rId40"/>
    <p:sldId id="310" r:id="rId41"/>
    <p:sldId id="311" r:id="rId42"/>
    <p:sldId id="312" r:id="rId43"/>
    <p:sldId id="313" r:id="rId44"/>
    <p:sldId id="314" r:id="rId45"/>
    <p:sldId id="315" r:id="rId46"/>
    <p:sldId id="316" r:id="rId47"/>
    <p:sldId id="317" r:id="rId48"/>
    <p:sldId id="318" r:id="rId49"/>
    <p:sldId id="319" r:id="rId50"/>
    <p:sldId id="320" r:id="rId51"/>
    <p:sldId id="321" r:id="rId52"/>
    <p:sldId id="322" r:id="rId53"/>
    <p:sldId id="323" r:id="rId54"/>
    <p:sldId id="324" r:id="rId55"/>
    <p:sldId id="325" r:id="rId56"/>
    <p:sldId id="326" r:id="rId57"/>
    <p:sldId id="327" r:id="rId58"/>
    <p:sldId id="328" r:id="rId59"/>
    <p:sldId id="329" r:id="rId60"/>
    <p:sldId id="330" r:id="rId61"/>
    <p:sldId id="331" r:id="rId62"/>
    <p:sldId id="332" r:id="rId63"/>
    <p:sldId id="333" r:id="rId64"/>
    <p:sldId id="334" r:id="rId65"/>
    <p:sldId id="335" r:id="rId66"/>
    <p:sldId id="336" r:id="rId67"/>
    <p:sldId id="337" r:id="rId68"/>
    <p:sldId id="274" r:id="rId69"/>
    <p:sldId id="270" r:id="rId70"/>
  </p:sldIdLst>
  <p:sldSz cx="9144000" cy="6858000" type="screen4x3"/>
  <p:notesSz cx="6858000" cy="9144000"/>
  <p:embeddedFontLst>
    <p:embeddedFont>
      <p:font typeface="Calibri" panose="020F0502020204030204" pitchFamily="34" charset="0"/>
      <p:regular r:id="rId73"/>
      <p:bold r:id="rId74"/>
      <p:italic r:id="rId75"/>
      <p:boldItalic r:id="rId76"/>
    </p:embeddedFont>
    <p:embeddedFont>
      <p:font typeface="Roboto" panose="02000000000000000000" pitchFamily="2" charset="0"/>
      <p:regular r:id="rId77"/>
      <p:bold r:id="rId78"/>
      <p:italic r:id="rId79"/>
      <p:boldItalic r:id="rId80"/>
    </p:embeddedFont>
    <p:embeddedFont>
      <p:font typeface="Twinkl" panose="020B0604020202020204" charset="0"/>
      <p:regular r:id="rId81"/>
      <p:bold r:id="rId8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FB6D8"/>
    <a:srgbClr val="E5C800"/>
    <a:srgbClr val="65186A"/>
    <a:srgbClr val="8C368C"/>
    <a:srgbClr val="0076B0"/>
    <a:srgbClr val="21A6F9"/>
    <a:srgbClr val="4DB1E3"/>
    <a:srgbClr val="E3419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86" d="100"/>
          <a:sy n="86" d="100"/>
        </p:scale>
        <p:origin x="1382"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viewProps" Target="view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font" Target="fonts/font2.fntdata"/><Relationship Id="rId79" Type="http://schemas.openxmlformats.org/officeDocument/2006/relationships/font" Target="fonts/font7.fntdata"/><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5.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handoutMaster" Target="handoutMasters/handoutMaster1.xml"/><Relationship Id="rId80" Type="http://schemas.openxmlformats.org/officeDocument/2006/relationships/font" Target="fonts/font8.fntdata"/><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font" Target="fonts/font3.fntdata"/><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font" Target="fonts/font1.fntdata"/><Relationship Id="rId78" Type="http://schemas.openxmlformats.org/officeDocument/2006/relationships/font" Target="fonts/font6.fntdata"/><Relationship Id="rId81" Type="http://schemas.openxmlformats.org/officeDocument/2006/relationships/font" Target="fonts/font9.fntdata"/><Relationship Id="rId86"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font" Target="fonts/font4.fntdata"/><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61" Type="http://schemas.openxmlformats.org/officeDocument/2006/relationships/slide" Target="slides/slide59.xml"/><Relationship Id="rId8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11/02/2026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11/02/2026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ks2-maths/ks2-calculations-times-tables/times-tables-games-times-tables-maths-key-stage-2-year-3-4-5-6"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resources/ks2-maths/ks2-calculations-times-tables/times-tables-games-times-tables-maths-key-stage-2-year-3-4-5-6"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a:hlinkClick r:id="rId3"/>
          </p:cNvPr>
          <p:cNvSpPr/>
          <p:nvPr userDrawn="1"/>
        </p:nvSpPr>
        <p:spPr>
          <a:xfrm>
            <a:off x="133004" y="5951912"/>
            <a:ext cx="1080655" cy="8063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a:hlinkClick r:id="rId3"/>
          </p:cNvPr>
          <p:cNvSpPr/>
          <p:nvPr userDrawn="1"/>
        </p:nvSpPr>
        <p:spPr>
          <a:xfrm>
            <a:off x="133004" y="5951912"/>
            <a:ext cx="1080655" cy="8063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hyperlinks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8.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 Target="slide18.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2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2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2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 Target="slide35.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 Target="slide37.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4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slide" Target="slide45.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slide" Target="slide48.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50.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slide" Target="slide52.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5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slide" Target="slide58.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slide" Target="slide60.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62.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slide" Target="slide67.xml"/><Relationship Id="rId2" Type="http://schemas.openxmlformats.org/officeDocument/2006/relationships/slide" Target="slide64.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slide" Target="slide66.xml"/><Relationship Id="rId2" Type="http://schemas.openxmlformats.org/officeDocument/2006/relationships/slide" Target="slide6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33003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1</a:t>
            </a:r>
          </a:p>
        </p:txBody>
      </p:sp>
      <p:sp>
        <p:nvSpPr>
          <p:cNvPr id="3" name="Rounded Rectangle 2"/>
          <p:cNvSpPr/>
          <p:nvPr/>
        </p:nvSpPr>
        <p:spPr>
          <a:xfrm>
            <a:off x="1623060" y="1668780"/>
            <a:ext cx="5897880" cy="3520440"/>
          </a:xfrm>
          <a:prstGeom prst="roundRect">
            <a:avLst>
              <a:gd name="adj" fmla="val 7500"/>
            </a:avLst>
          </a:prstGeom>
          <a:solidFill>
            <a:srgbClr val="CFB6D8"/>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ysClr val="windowText" lastClr="000000"/>
                </a:solidFill>
              </a:rPr>
              <a:t>Test your times table knowledge to try </a:t>
            </a:r>
            <a:br>
              <a:rPr lang="en-GB" sz="2400" dirty="0">
                <a:solidFill>
                  <a:sysClr val="windowText" lastClr="000000"/>
                </a:solidFill>
              </a:rPr>
            </a:br>
            <a:r>
              <a:rPr lang="en-GB" sz="2400" dirty="0">
                <a:solidFill>
                  <a:sysClr val="windowText" lastClr="000000"/>
                </a:solidFill>
              </a:rPr>
              <a:t>and become a </a:t>
            </a:r>
            <a:r>
              <a:rPr lang="en-GB" sz="2400" b="1" dirty="0">
                <a:solidFill>
                  <a:sysClr val="windowText" lastClr="000000"/>
                </a:solidFill>
              </a:rPr>
              <a:t>millionaire</a:t>
            </a:r>
            <a:r>
              <a:rPr lang="en-GB" sz="2400" dirty="0">
                <a:solidFill>
                  <a:sysClr val="windowText" lastClr="000000"/>
                </a:solidFill>
              </a:rPr>
              <a:t> and win </a:t>
            </a:r>
            <a:br>
              <a:rPr lang="en-GB" sz="2400" dirty="0">
                <a:solidFill>
                  <a:sysClr val="windowText" lastClr="000000"/>
                </a:solidFill>
              </a:rPr>
            </a:br>
            <a:r>
              <a:rPr lang="en-GB" sz="2400" dirty="0">
                <a:solidFill>
                  <a:sysClr val="windowText" lastClr="000000"/>
                </a:solidFill>
              </a:rPr>
              <a:t>an imaginary </a:t>
            </a:r>
            <a:r>
              <a:rPr lang="en-GB" sz="2400" b="1" dirty="0">
                <a:solidFill>
                  <a:sysClr val="windowText" lastClr="000000"/>
                </a:solidFill>
              </a:rPr>
              <a:t>£1 000 000</a:t>
            </a:r>
            <a:r>
              <a:rPr lang="en-GB" sz="2400" dirty="0">
                <a:solidFill>
                  <a:sysClr val="windowText" lastClr="000000"/>
                </a:solidFill>
              </a:rPr>
              <a:t>!</a:t>
            </a:r>
          </a:p>
          <a:p>
            <a:pPr algn="ctr"/>
            <a:endParaRPr lang="en-GB" sz="2400" dirty="0">
              <a:solidFill>
                <a:sysClr val="windowText" lastClr="000000"/>
              </a:solidFill>
            </a:endParaRPr>
          </a:p>
          <a:p>
            <a:pPr algn="ctr"/>
            <a:r>
              <a:rPr lang="en-GB" sz="2400" dirty="0">
                <a:solidFill>
                  <a:sysClr val="windowText" lastClr="000000"/>
                </a:solidFill>
              </a:rPr>
              <a:t>You must answer all 10 questions </a:t>
            </a:r>
            <a:br>
              <a:rPr lang="en-GB" sz="2400" dirty="0">
                <a:solidFill>
                  <a:sysClr val="windowText" lastClr="000000"/>
                </a:solidFill>
              </a:rPr>
            </a:br>
            <a:r>
              <a:rPr lang="en-GB" sz="2400" dirty="0">
                <a:solidFill>
                  <a:sysClr val="windowText" lastClr="000000"/>
                </a:solidFill>
              </a:rPr>
              <a:t>in a row correctly to win. </a:t>
            </a:r>
          </a:p>
          <a:p>
            <a:pPr algn="ctr"/>
            <a:endParaRPr lang="en-GB" sz="2400" dirty="0">
              <a:solidFill>
                <a:sysClr val="windowText" lastClr="000000"/>
              </a:solidFill>
            </a:endParaRPr>
          </a:p>
          <a:p>
            <a:pPr algn="ctr"/>
            <a:r>
              <a:rPr lang="en-GB" sz="2400" b="1" dirty="0">
                <a:solidFill>
                  <a:sysClr val="windowText" lastClr="000000"/>
                </a:solidFill>
              </a:rPr>
              <a:t>Good luck!</a:t>
            </a:r>
          </a:p>
        </p:txBody>
      </p:sp>
    </p:spTree>
    <p:extLst>
      <p:ext uri="{BB962C8B-B14F-4D97-AF65-F5344CB8AC3E}">
        <p14:creationId xmlns:p14="http://schemas.microsoft.com/office/powerpoint/2010/main" val="1942902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1</a:t>
            </a:r>
          </a:p>
        </p:txBody>
      </p:sp>
      <p:sp>
        <p:nvSpPr>
          <p:cNvPr id="3" name="Rounded Rectangle 2"/>
          <p:cNvSpPr/>
          <p:nvPr/>
        </p:nvSpPr>
        <p:spPr>
          <a:xfrm>
            <a:off x="2246312" y="2354580"/>
            <a:ext cx="4651375" cy="2148840"/>
          </a:xfrm>
          <a:prstGeom prst="roundRect">
            <a:avLst>
              <a:gd name="adj" fmla="val 7500"/>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800" b="1" dirty="0"/>
          </a:p>
        </p:txBody>
      </p:sp>
    </p:spTree>
    <p:extLst>
      <p:ext uri="{BB962C8B-B14F-4D97-AF65-F5344CB8AC3E}">
        <p14:creationId xmlns:p14="http://schemas.microsoft.com/office/powerpoint/2010/main" val="77450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a:t>
            </a:r>
          </a:p>
          <a:p>
            <a:pPr algn="ctr"/>
            <a:r>
              <a:rPr lang="en-GB" sz="4800" b="1" dirty="0"/>
              <a:t>4 × 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a:t>
            </a:r>
          </a:p>
        </p:txBody>
      </p:sp>
    </p:spTree>
    <p:extLst>
      <p:ext uri="{BB962C8B-B14F-4D97-AF65-F5344CB8AC3E}">
        <p14:creationId xmlns:p14="http://schemas.microsoft.com/office/powerpoint/2010/main" val="1743677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£100 000!</a:t>
            </a:r>
            <a:endParaRPr lang="en-GB" sz="8800" b="1" dirty="0"/>
          </a:p>
        </p:txBody>
      </p:sp>
    </p:spTree>
    <p:extLst>
      <p:ext uri="{BB962C8B-B14F-4D97-AF65-F5344CB8AC3E}">
        <p14:creationId xmlns:p14="http://schemas.microsoft.com/office/powerpoint/2010/main" val="3155419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2</a:t>
            </a:r>
          </a:p>
          <a:p>
            <a:pPr algn="ctr"/>
            <a:r>
              <a:rPr lang="en-GB" sz="4800" b="1" dirty="0"/>
              <a:t>7 × 5</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25</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40</a:t>
            </a:r>
          </a:p>
        </p:txBody>
      </p:sp>
    </p:spTree>
    <p:extLst>
      <p:ext uri="{BB962C8B-B14F-4D97-AF65-F5344CB8AC3E}">
        <p14:creationId xmlns:p14="http://schemas.microsoft.com/office/powerpoint/2010/main" val="3755257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£200 000!</a:t>
            </a:r>
            <a:endParaRPr lang="en-GB" sz="8800" b="1" dirty="0"/>
          </a:p>
        </p:txBody>
      </p:sp>
    </p:spTree>
    <p:extLst>
      <p:ext uri="{BB962C8B-B14F-4D97-AF65-F5344CB8AC3E}">
        <p14:creationId xmlns:p14="http://schemas.microsoft.com/office/powerpoint/2010/main" val="2174159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3</a:t>
            </a:r>
          </a:p>
          <a:p>
            <a:pPr algn="ctr"/>
            <a:r>
              <a:rPr lang="en-GB" sz="4800" b="1" dirty="0"/>
              <a:t>7 × 7</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48</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49</a:t>
            </a:r>
          </a:p>
        </p:txBody>
      </p:sp>
    </p:spTree>
    <p:extLst>
      <p:ext uri="{BB962C8B-B14F-4D97-AF65-F5344CB8AC3E}">
        <p14:creationId xmlns:p14="http://schemas.microsoft.com/office/powerpoint/2010/main" val="2458384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£300 000!</a:t>
            </a:r>
            <a:endParaRPr lang="en-GB" sz="8800" b="1" dirty="0"/>
          </a:p>
        </p:txBody>
      </p:sp>
    </p:spTree>
    <p:extLst>
      <p:ext uri="{BB962C8B-B14F-4D97-AF65-F5344CB8AC3E}">
        <p14:creationId xmlns:p14="http://schemas.microsoft.com/office/powerpoint/2010/main" val="1928500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4</a:t>
            </a:r>
          </a:p>
          <a:p>
            <a:pPr algn="ctr"/>
            <a:r>
              <a:rPr lang="en-GB" sz="4800" b="1" dirty="0"/>
              <a:t>9 × 8</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73</a:t>
            </a:r>
          </a:p>
        </p:txBody>
      </p:sp>
    </p:spTree>
    <p:extLst>
      <p:ext uri="{BB962C8B-B14F-4D97-AF65-F5344CB8AC3E}">
        <p14:creationId xmlns:p14="http://schemas.microsoft.com/office/powerpoint/2010/main" val="552320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£400 000!</a:t>
            </a:r>
            <a:endParaRPr lang="en-GB" sz="8800" b="1" dirty="0"/>
          </a:p>
        </p:txBody>
      </p:sp>
    </p:spTree>
    <p:extLst>
      <p:ext uri="{BB962C8B-B14F-4D97-AF65-F5344CB8AC3E}">
        <p14:creationId xmlns:p14="http://schemas.microsoft.com/office/powerpoint/2010/main" val="2383722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5</a:t>
            </a:r>
          </a:p>
          <a:p>
            <a:pPr algn="ctr"/>
            <a:r>
              <a:rPr lang="en-GB" sz="4800" b="1" dirty="0"/>
              <a:t>6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19</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23</a:t>
            </a:r>
          </a:p>
        </p:txBody>
      </p:sp>
    </p:spTree>
    <p:extLst>
      <p:ext uri="{BB962C8B-B14F-4D97-AF65-F5344CB8AC3E}">
        <p14:creationId xmlns:p14="http://schemas.microsoft.com/office/powerpoint/2010/main" val="3790335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£500 000!</a:t>
            </a:r>
            <a:endParaRPr lang="en-GB" sz="8800" b="1" dirty="0"/>
          </a:p>
        </p:txBody>
      </p:sp>
    </p:spTree>
    <p:extLst>
      <p:ext uri="{BB962C8B-B14F-4D97-AF65-F5344CB8AC3E}">
        <p14:creationId xmlns:p14="http://schemas.microsoft.com/office/powerpoint/2010/main" val="2666135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6</a:t>
            </a:r>
          </a:p>
          <a:p>
            <a:pPr algn="ctr"/>
            <a:r>
              <a:rPr lang="en-GB" sz="4800" b="1" dirty="0"/>
              <a:t>11 × 6</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67</a:t>
            </a:r>
          </a:p>
        </p:txBody>
      </p:sp>
    </p:spTree>
    <p:extLst>
      <p:ext uri="{BB962C8B-B14F-4D97-AF65-F5344CB8AC3E}">
        <p14:creationId xmlns:p14="http://schemas.microsoft.com/office/powerpoint/2010/main" val="324142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£600 000!</a:t>
            </a:r>
            <a:endParaRPr lang="en-GB" sz="8800" b="1" dirty="0"/>
          </a:p>
        </p:txBody>
      </p:sp>
    </p:spTree>
    <p:extLst>
      <p:ext uri="{BB962C8B-B14F-4D97-AF65-F5344CB8AC3E}">
        <p14:creationId xmlns:p14="http://schemas.microsoft.com/office/powerpoint/2010/main" val="33022829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7</a:t>
            </a:r>
          </a:p>
          <a:p>
            <a:pPr algn="ctr"/>
            <a:r>
              <a:rPr lang="en-GB" sz="4800" b="1" dirty="0"/>
              <a:t>12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107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106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110</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108</a:t>
            </a:r>
          </a:p>
        </p:txBody>
      </p:sp>
    </p:spTree>
    <p:extLst>
      <p:ext uri="{BB962C8B-B14F-4D97-AF65-F5344CB8AC3E}">
        <p14:creationId xmlns:p14="http://schemas.microsoft.com/office/powerpoint/2010/main" val="18016582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£700 000!</a:t>
            </a:r>
            <a:endParaRPr lang="en-GB" sz="8800" b="1" dirty="0"/>
          </a:p>
        </p:txBody>
      </p:sp>
    </p:spTree>
    <p:extLst>
      <p:ext uri="{BB962C8B-B14F-4D97-AF65-F5344CB8AC3E}">
        <p14:creationId xmlns:p14="http://schemas.microsoft.com/office/powerpoint/2010/main" val="2665070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8</a:t>
            </a:r>
          </a:p>
          <a:p>
            <a:pPr algn="ctr"/>
            <a:r>
              <a:rPr lang="en-GB" sz="4800" b="1" dirty="0"/>
              <a:t>6 × 8</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48</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47</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49</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42</a:t>
            </a:r>
          </a:p>
        </p:txBody>
      </p:sp>
    </p:spTree>
    <p:extLst>
      <p:ext uri="{BB962C8B-B14F-4D97-AF65-F5344CB8AC3E}">
        <p14:creationId xmlns:p14="http://schemas.microsoft.com/office/powerpoint/2010/main" val="2556913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£800 000!</a:t>
            </a:r>
            <a:endParaRPr lang="en-GB" sz="8800" b="1" dirty="0"/>
          </a:p>
        </p:txBody>
      </p:sp>
    </p:spTree>
    <p:extLst>
      <p:ext uri="{BB962C8B-B14F-4D97-AF65-F5344CB8AC3E}">
        <p14:creationId xmlns:p14="http://schemas.microsoft.com/office/powerpoint/2010/main" val="4056318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9</a:t>
            </a:r>
          </a:p>
          <a:p>
            <a:pPr algn="ctr"/>
            <a:r>
              <a:rPr lang="en-GB" sz="4800" b="1" dirty="0"/>
              <a:t>9 × 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18</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a:t>
            </a:r>
          </a:p>
        </p:txBody>
      </p:sp>
    </p:spTree>
    <p:extLst>
      <p:ext uri="{BB962C8B-B14F-4D97-AF65-F5344CB8AC3E}">
        <p14:creationId xmlns:p14="http://schemas.microsoft.com/office/powerpoint/2010/main" val="187349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£900 000!</a:t>
            </a:r>
            <a:endParaRPr lang="en-GB" sz="8800" b="1" dirty="0"/>
          </a:p>
        </p:txBody>
      </p:sp>
    </p:spTree>
    <p:extLst>
      <p:ext uri="{BB962C8B-B14F-4D97-AF65-F5344CB8AC3E}">
        <p14:creationId xmlns:p14="http://schemas.microsoft.com/office/powerpoint/2010/main" val="4114523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10</a:t>
            </a:r>
          </a:p>
          <a:p>
            <a:pPr algn="ctr"/>
            <a:r>
              <a:rPr lang="en-GB" sz="4800" b="1" dirty="0"/>
              <a:t>12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
        <p:nvSpPr>
          <p:cNvPr id="31" name="Rounded Rectangle 30"/>
          <p:cNvSpPr/>
          <p:nvPr/>
        </p:nvSpPr>
        <p:spPr>
          <a:xfrm>
            <a:off x="755649" y="3393571"/>
            <a:ext cx="4898212"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33</a:t>
            </a:r>
          </a:p>
        </p:txBody>
      </p:sp>
      <p:sp>
        <p:nvSpPr>
          <p:cNvPr id="32" name="Rounded Rectangle 31"/>
          <p:cNvSpPr/>
          <p:nvPr/>
        </p:nvSpPr>
        <p:spPr>
          <a:xfrm>
            <a:off x="755650" y="4321386"/>
            <a:ext cx="4898210"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3" name="Rounded Rectangle 32"/>
          <p:cNvSpPr/>
          <p:nvPr/>
        </p:nvSpPr>
        <p:spPr>
          <a:xfrm>
            <a:off x="755650" y="5216164"/>
            <a:ext cx="4898210"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38</a:t>
            </a:r>
          </a:p>
        </p:txBody>
      </p:sp>
    </p:spTree>
    <p:extLst>
      <p:ext uri="{BB962C8B-B14F-4D97-AF65-F5344CB8AC3E}">
        <p14:creationId xmlns:p14="http://schemas.microsoft.com/office/powerpoint/2010/main" val="19723779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a:t>Congratulations!</a:t>
            </a:r>
          </a:p>
          <a:p>
            <a:pPr algn="ctr"/>
            <a:r>
              <a:rPr lang="en-GB" sz="6600" b="1" dirty="0"/>
              <a:t>You won!</a:t>
            </a:r>
          </a:p>
        </p:txBody>
      </p:sp>
    </p:spTree>
    <p:extLst>
      <p:ext uri="{BB962C8B-B14F-4D97-AF65-F5344CB8AC3E}">
        <p14:creationId xmlns:p14="http://schemas.microsoft.com/office/powerpoint/2010/main" val="26775978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2</a:t>
            </a:r>
          </a:p>
        </p:txBody>
      </p:sp>
      <p:sp>
        <p:nvSpPr>
          <p:cNvPr id="3" name="Rounded Rectangle 2"/>
          <p:cNvSpPr/>
          <p:nvPr/>
        </p:nvSpPr>
        <p:spPr>
          <a:xfrm>
            <a:off x="2246312" y="2354580"/>
            <a:ext cx="4651375" cy="2148840"/>
          </a:xfrm>
          <a:prstGeom prst="roundRect">
            <a:avLst>
              <a:gd name="adj" fmla="val 7500"/>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800" b="1" dirty="0"/>
          </a:p>
        </p:txBody>
      </p:sp>
    </p:spTree>
    <p:extLst>
      <p:ext uri="{BB962C8B-B14F-4D97-AF65-F5344CB8AC3E}">
        <p14:creationId xmlns:p14="http://schemas.microsoft.com/office/powerpoint/2010/main" val="2014717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a:t>
            </a:r>
          </a:p>
          <a:p>
            <a:pPr algn="ctr"/>
            <a:r>
              <a:rPr lang="en-GB" sz="4800" b="1" dirty="0"/>
              <a:t>12 × 8</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92</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94</a:t>
            </a:r>
          </a:p>
        </p:txBody>
      </p:sp>
    </p:spTree>
    <p:extLst>
      <p:ext uri="{BB962C8B-B14F-4D97-AF65-F5344CB8AC3E}">
        <p14:creationId xmlns:p14="http://schemas.microsoft.com/office/powerpoint/2010/main" val="23018478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£100 000!</a:t>
            </a:r>
            <a:endParaRPr lang="en-GB" sz="8800" b="1" dirty="0"/>
          </a:p>
        </p:txBody>
      </p:sp>
    </p:spTree>
    <p:extLst>
      <p:ext uri="{BB962C8B-B14F-4D97-AF65-F5344CB8AC3E}">
        <p14:creationId xmlns:p14="http://schemas.microsoft.com/office/powerpoint/2010/main" val="33723159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2</a:t>
            </a:r>
          </a:p>
          <a:p>
            <a:pPr algn="ctr"/>
            <a:r>
              <a:rPr lang="en-GB" sz="4800" b="1" dirty="0"/>
              <a:t>8 × 10</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60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70</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90</a:t>
            </a:r>
          </a:p>
        </p:txBody>
      </p:sp>
    </p:spTree>
    <p:extLst>
      <p:ext uri="{BB962C8B-B14F-4D97-AF65-F5344CB8AC3E}">
        <p14:creationId xmlns:p14="http://schemas.microsoft.com/office/powerpoint/2010/main" val="17476581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£200 000!</a:t>
            </a:r>
            <a:endParaRPr lang="en-GB" sz="8800" b="1" dirty="0"/>
          </a:p>
        </p:txBody>
      </p:sp>
    </p:spTree>
    <p:extLst>
      <p:ext uri="{BB962C8B-B14F-4D97-AF65-F5344CB8AC3E}">
        <p14:creationId xmlns:p14="http://schemas.microsoft.com/office/powerpoint/2010/main" val="24158724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3</a:t>
            </a:r>
          </a:p>
          <a:p>
            <a:pPr algn="ctr"/>
            <a:r>
              <a:rPr lang="en-GB" sz="4800" b="1" dirty="0"/>
              <a:t>4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15</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16</a:t>
            </a:r>
          </a:p>
        </p:txBody>
      </p:sp>
    </p:spTree>
    <p:extLst>
      <p:ext uri="{BB962C8B-B14F-4D97-AF65-F5344CB8AC3E}">
        <p14:creationId xmlns:p14="http://schemas.microsoft.com/office/powerpoint/2010/main" val="23640526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£300 000!</a:t>
            </a:r>
            <a:endParaRPr lang="en-GB" sz="8800" b="1" dirty="0"/>
          </a:p>
        </p:txBody>
      </p:sp>
    </p:spTree>
    <p:extLst>
      <p:ext uri="{BB962C8B-B14F-4D97-AF65-F5344CB8AC3E}">
        <p14:creationId xmlns:p14="http://schemas.microsoft.com/office/powerpoint/2010/main" val="4225774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4</a:t>
            </a:r>
          </a:p>
          <a:p>
            <a:pPr algn="ctr"/>
            <a:r>
              <a:rPr lang="en-GB" sz="4800" b="1" dirty="0"/>
              <a:t>7 × 11</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77</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78</a:t>
            </a:r>
          </a:p>
        </p:txBody>
      </p:sp>
    </p:spTree>
    <p:extLst>
      <p:ext uri="{BB962C8B-B14F-4D97-AF65-F5344CB8AC3E}">
        <p14:creationId xmlns:p14="http://schemas.microsoft.com/office/powerpoint/2010/main" val="1766447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£400 000!</a:t>
            </a:r>
            <a:endParaRPr lang="en-GB" sz="8800" b="1" dirty="0"/>
          </a:p>
        </p:txBody>
      </p:sp>
    </p:spTree>
    <p:extLst>
      <p:ext uri="{BB962C8B-B14F-4D97-AF65-F5344CB8AC3E}">
        <p14:creationId xmlns:p14="http://schemas.microsoft.com/office/powerpoint/2010/main" val="42547214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5</a:t>
            </a:r>
          </a:p>
          <a:p>
            <a:pPr algn="ctr"/>
            <a:r>
              <a:rPr lang="en-GB" sz="4800" b="1" dirty="0"/>
              <a:t>5 × 6</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31</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Tree>
    <p:extLst>
      <p:ext uri="{BB962C8B-B14F-4D97-AF65-F5344CB8AC3E}">
        <p14:creationId xmlns:p14="http://schemas.microsoft.com/office/powerpoint/2010/main" val="37689346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£500 000!</a:t>
            </a:r>
            <a:endParaRPr lang="en-GB" sz="8800" b="1" dirty="0"/>
          </a:p>
        </p:txBody>
      </p:sp>
    </p:spTree>
    <p:extLst>
      <p:ext uri="{BB962C8B-B14F-4D97-AF65-F5344CB8AC3E}">
        <p14:creationId xmlns:p14="http://schemas.microsoft.com/office/powerpoint/2010/main" val="84862604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6</a:t>
            </a:r>
          </a:p>
          <a:p>
            <a:pPr algn="ctr"/>
            <a:r>
              <a:rPr lang="en-GB" sz="4800" b="1" dirty="0"/>
              <a:t>9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37</a:t>
            </a:r>
          </a:p>
        </p:txBody>
      </p:sp>
    </p:spTree>
    <p:extLst>
      <p:ext uri="{BB962C8B-B14F-4D97-AF65-F5344CB8AC3E}">
        <p14:creationId xmlns:p14="http://schemas.microsoft.com/office/powerpoint/2010/main" val="20366916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£600 000!</a:t>
            </a:r>
            <a:endParaRPr lang="en-GB" sz="8800" b="1" dirty="0"/>
          </a:p>
        </p:txBody>
      </p:sp>
    </p:spTree>
    <p:extLst>
      <p:ext uri="{BB962C8B-B14F-4D97-AF65-F5344CB8AC3E}">
        <p14:creationId xmlns:p14="http://schemas.microsoft.com/office/powerpoint/2010/main" val="35049834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7</a:t>
            </a:r>
          </a:p>
          <a:p>
            <a:pPr algn="ctr"/>
            <a:r>
              <a:rPr lang="en-GB" sz="4800" b="1" dirty="0"/>
              <a:t>8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25</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Tree>
    <p:extLst>
      <p:ext uri="{BB962C8B-B14F-4D97-AF65-F5344CB8AC3E}">
        <p14:creationId xmlns:p14="http://schemas.microsoft.com/office/powerpoint/2010/main" val="16564872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£700 000!</a:t>
            </a:r>
            <a:endParaRPr lang="en-GB" sz="8800" b="1" dirty="0"/>
          </a:p>
        </p:txBody>
      </p:sp>
    </p:spTree>
    <p:extLst>
      <p:ext uri="{BB962C8B-B14F-4D97-AF65-F5344CB8AC3E}">
        <p14:creationId xmlns:p14="http://schemas.microsoft.com/office/powerpoint/2010/main" val="2588722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8</a:t>
            </a:r>
          </a:p>
          <a:p>
            <a:pPr algn="ctr"/>
            <a:r>
              <a:rPr lang="en-GB" sz="4800" b="1" dirty="0"/>
              <a:t>12 × 12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145</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142</a:t>
            </a:r>
          </a:p>
        </p:txBody>
      </p:sp>
    </p:spTree>
    <p:extLst>
      <p:ext uri="{BB962C8B-B14F-4D97-AF65-F5344CB8AC3E}">
        <p14:creationId xmlns:p14="http://schemas.microsoft.com/office/powerpoint/2010/main" val="5930536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£800 000!</a:t>
            </a:r>
            <a:endParaRPr lang="en-GB" sz="8800" b="1" dirty="0"/>
          </a:p>
        </p:txBody>
      </p:sp>
    </p:spTree>
    <p:extLst>
      <p:ext uri="{BB962C8B-B14F-4D97-AF65-F5344CB8AC3E}">
        <p14:creationId xmlns:p14="http://schemas.microsoft.com/office/powerpoint/2010/main" val="38934197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9</a:t>
            </a:r>
          </a:p>
          <a:p>
            <a:pPr algn="ctr"/>
            <a:r>
              <a:rPr lang="en-GB" sz="4800" b="1" dirty="0"/>
              <a:t>11 × 5</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55</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51</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54</a:t>
            </a:r>
          </a:p>
        </p:txBody>
      </p:sp>
    </p:spTree>
    <p:extLst>
      <p:ext uri="{BB962C8B-B14F-4D97-AF65-F5344CB8AC3E}">
        <p14:creationId xmlns:p14="http://schemas.microsoft.com/office/powerpoint/2010/main" val="1267583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£900 000!</a:t>
            </a:r>
            <a:endParaRPr lang="en-GB" sz="8800" b="1" dirty="0"/>
          </a:p>
        </p:txBody>
      </p:sp>
    </p:spTree>
    <p:extLst>
      <p:ext uri="{BB962C8B-B14F-4D97-AF65-F5344CB8AC3E}">
        <p14:creationId xmlns:p14="http://schemas.microsoft.com/office/powerpoint/2010/main" val="41178951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10</a:t>
            </a:r>
          </a:p>
          <a:p>
            <a:pPr algn="ctr"/>
            <a:r>
              <a:rPr lang="en-GB" sz="4800" b="1" dirty="0"/>
              <a:t>12 × 7</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86</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84</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82</a:t>
            </a:r>
          </a:p>
        </p:txBody>
      </p:sp>
    </p:spTree>
    <p:extLst>
      <p:ext uri="{BB962C8B-B14F-4D97-AF65-F5344CB8AC3E}">
        <p14:creationId xmlns:p14="http://schemas.microsoft.com/office/powerpoint/2010/main" val="1409581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a:t>Congratulations!</a:t>
            </a:r>
          </a:p>
          <a:p>
            <a:pPr algn="ctr"/>
            <a:r>
              <a:rPr lang="en-GB" sz="6600" b="1" dirty="0"/>
              <a:t>You won!</a:t>
            </a:r>
          </a:p>
        </p:txBody>
      </p:sp>
    </p:spTree>
    <p:extLst>
      <p:ext uri="{BB962C8B-B14F-4D97-AF65-F5344CB8AC3E}">
        <p14:creationId xmlns:p14="http://schemas.microsoft.com/office/powerpoint/2010/main" val="32881865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3</a:t>
            </a:r>
          </a:p>
        </p:txBody>
      </p:sp>
      <p:sp>
        <p:nvSpPr>
          <p:cNvPr id="3" name="Rounded Rectangle 2"/>
          <p:cNvSpPr/>
          <p:nvPr/>
        </p:nvSpPr>
        <p:spPr>
          <a:xfrm>
            <a:off x="2246312" y="2354580"/>
            <a:ext cx="4651375" cy="2148840"/>
          </a:xfrm>
          <a:prstGeom prst="roundRect">
            <a:avLst>
              <a:gd name="adj" fmla="val 7500"/>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800" b="1" dirty="0"/>
          </a:p>
        </p:txBody>
      </p:sp>
    </p:spTree>
    <p:extLst>
      <p:ext uri="{BB962C8B-B14F-4D97-AF65-F5344CB8AC3E}">
        <p14:creationId xmlns:p14="http://schemas.microsoft.com/office/powerpoint/2010/main" val="1060964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a:t>
            </a:r>
          </a:p>
          <a:p>
            <a:pPr algn="ctr"/>
            <a:r>
              <a:rPr lang="en-GB" sz="4800" b="1" dirty="0"/>
              <a:t>6 × 6</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35</a:t>
            </a:r>
          </a:p>
        </p:txBody>
      </p:sp>
    </p:spTree>
    <p:extLst>
      <p:ext uri="{BB962C8B-B14F-4D97-AF65-F5344CB8AC3E}">
        <p14:creationId xmlns:p14="http://schemas.microsoft.com/office/powerpoint/2010/main" val="41386813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£100 000!</a:t>
            </a:r>
            <a:endParaRPr lang="en-GB" sz="8800" b="1" dirty="0"/>
          </a:p>
        </p:txBody>
      </p:sp>
    </p:spTree>
    <p:extLst>
      <p:ext uri="{BB962C8B-B14F-4D97-AF65-F5344CB8AC3E}">
        <p14:creationId xmlns:p14="http://schemas.microsoft.com/office/powerpoint/2010/main" val="10322206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2</a:t>
            </a:r>
          </a:p>
          <a:p>
            <a:pPr algn="ctr"/>
            <a:r>
              <a:rPr lang="en-GB" sz="4800" b="1" dirty="0"/>
              <a:t>5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45</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46</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40</a:t>
            </a:r>
          </a:p>
        </p:txBody>
      </p:sp>
    </p:spTree>
    <p:extLst>
      <p:ext uri="{BB962C8B-B14F-4D97-AF65-F5344CB8AC3E}">
        <p14:creationId xmlns:p14="http://schemas.microsoft.com/office/powerpoint/2010/main" val="70115311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£200 000!</a:t>
            </a:r>
            <a:endParaRPr lang="en-GB" sz="8800" b="1" dirty="0"/>
          </a:p>
        </p:txBody>
      </p:sp>
    </p:spTree>
    <p:extLst>
      <p:ext uri="{BB962C8B-B14F-4D97-AF65-F5344CB8AC3E}">
        <p14:creationId xmlns:p14="http://schemas.microsoft.com/office/powerpoint/2010/main" val="23844214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3</a:t>
            </a:r>
          </a:p>
          <a:p>
            <a:pPr algn="ctr"/>
            <a:r>
              <a:rPr lang="en-GB" sz="4800" b="1" dirty="0"/>
              <a:t>8 × 7</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53</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57</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56</a:t>
            </a:r>
          </a:p>
        </p:txBody>
      </p:sp>
    </p:spTree>
    <p:extLst>
      <p:ext uri="{BB962C8B-B14F-4D97-AF65-F5344CB8AC3E}">
        <p14:creationId xmlns:p14="http://schemas.microsoft.com/office/powerpoint/2010/main" val="41205543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£300 000!</a:t>
            </a:r>
            <a:endParaRPr lang="en-GB" sz="8800" b="1" dirty="0"/>
          </a:p>
        </p:txBody>
      </p:sp>
    </p:spTree>
    <p:extLst>
      <p:ext uri="{BB962C8B-B14F-4D97-AF65-F5344CB8AC3E}">
        <p14:creationId xmlns:p14="http://schemas.microsoft.com/office/powerpoint/2010/main" val="22032021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4</a:t>
            </a:r>
          </a:p>
          <a:p>
            <a:pPr algn="ctr"/>
            <a:r>
              <a:rPr lang="en-GB" sz="4800" b="1" dirty="0"/>
              <a:t>6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23</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Tree>
    <p:extLst>
      <p:ext uri="{BB962C8B-B14F-4D97-AF65-F5344CB8AC3E}">
        <p14:creationId xmlns:p14="http://schemas.microsoft.com/office/powerpoint/2010/main" val="29538348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£400 000!</a:t>
            </a:r>
            <a:endParaRPr lang="en-GB" sz="8800" b="1" dirty="0"/>
          </a:p>
        </p:txBody>
      </p:sp>
    </p:spTree>
    <p:extLst>
      <p:ext uri="{BB962C8B-B14F-4D97-AF65-F5344CB8AC3E}">
        <p14:creationId xmlns:p14="http://schemas.microsoft.com/office/powerpoint/2010/main" val="10674988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5</a:t>
            </a:r>
          </a:p>
          <a:p>
            <a:pPr algn="ctr"/>
            <a:r>
              <a:rPr lang="en-GB" sz="4800" b="1" dirty="0"/>
              <a:t>2 × 12</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23</a:t>
            </a:r>
          </a:p>
        </p:txBody>
      </p:sp>
    </p:spTree>
    <p:extLst>
      <p:ext uri="{BB962C8B-B14F-4D97-AF65-F5344CB8AC3E}">
        <p14:creationId xmlns:p14="http://schemas.microsoft.com/office/powerpoint/2010/main" val="33923171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£500 000!</a:t>
            </a:r>
            <a:endParaRPr lang="en-GB" sz="8800" b="1" dirty="0"/>
          </a:p>
        </p:txBody>
      </p:sp>
    </p:spTree>
    <p:extLst>
      <p:ext uri="{BB962C8B-B14F-4D97-AF65-F5344CB8AC3E}">
        <p14:creationId xmlns:p14="http://schemas.microsoft.com/office/powerpoint/2010/main" val="27037740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6</a:t>
            </a:r>
          </a:p>
          <a:p>
            <a:pPr algn="ctr"/>
            <a:r>
              <a:rPr lang="en-GB" sz="4800" b="1" dirty="0"/>
              <a:t>9 × 3</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28</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27</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26</a:t>
            </a:r>
          </a:p>
        </p:txBody>
      </p:sp>
    </p:spTree>
    <p:extLst>
      <p:ext uri="{BB962C8B-B14F-4D97-AF65-F5344CB8AC3E}">
        <p14:creationId xmlns:p14="http://schemas.microsoft.com/office/powerpoint/2010/main" val="29372018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£600 000!</a:t>
            </a:r>
            <a:endParaRPr lang="en-GB" sz="8800" b="1" dirty="0"/>
          </a:p>
        </p:txBody>
      </p:sp>
    </p:spTree>
    <p:extLst>
      <p:ext uri="{BB962C8B-B14F-4D97-AF65-F5344CB8AC3E}">
        <p14:creationId xmlns:p14="http://schemas.microsoft.com/office/powerpoint/2010/main" val="17331765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7</a:t>
            </a:r>
          </a:p>
          <a:p>
            <a:pPr algn="ctr"/>
            <a:r>
              <a:rPr lang="en-GB" sz="4800" b="1" dirty="0"/>
              <a:t>7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2"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32</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28</a:t>
            </a:r>
          </a:p>
        </p:txBody>
      </p:sp>
    </p:spTree>
    <p:extLst>
      <p:ext uri="{BB962C8B-B14F-4D97-AF65-F5344CB8AC3E}">
        <p14:creationId xmlns:p14="http://schemas.microsoft.com/office/powerpoint/2010/main" val="11614746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£700 000!</a:t>
            </a:r>
            <a:endParaRPr lang="en-GB" sz="8800" b="1" dirty="0"/>
          </a:p>
        </p:txBody>
      </p:sp>
    </p:spTree>
    <p:extLst>
      <p:ext uri="{BB962C8B-B14F-4D97-AF65-F5344CB8AC3E}">
        <p14:creationId xmlns:p14="http://schemas.microsoft.com/office/powerpoint/2010/main" val="116465990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8</a:t>
            </a:r>
          </a:p>
          <a:p>
            <a:pPr algn="ctr"/>
            <a:r>
              <a:rPr lang="en-GB" sz="4800" b="1" dirty="0"/>
              <a:t>6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54</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56</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52</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55</a:t>
            </a:r>
          </a:p>
        </p:txBody>
      </p:sp>
    </p:spTree>
    <p:extLst>
      <p:ext uri="{BB962C8B-B14F-4D97-AF65-F5344CB8AC3E}">
        <p14:creationId xmlns:p14="http://schemas.microsoft.com/office/powerpoint/2010/main" val="9970837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£800 000!</a:t>
            </a:r>
            <a:endParaRPr lang="en-GB" sz="8800" b="1" dirty="0"/>
          </a:p>
        </p:txBody>
      </p:sp>
    </p:spTree>
    <p:extLst>
      <p:ext uri="{BB962C8B-B14F-4D97-AF65-F5344CB8AC3E}">
        <p14:creationId xmlns:p14="http://schemas.microsoft.com/office/powerpoint/2010/main" val="265338024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9</a:t>
            </a:r>
          </a:p>
          <a:p>
            <a:pPr algn="ctr"/>
            <a:r>
              <a:rPr lang="en-GB" sz="4800" b="1" dirty="0"/>
              <a:t>5 × 4</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3"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3"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20</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25</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22</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24</a:t>
            </a:r>
          </a:p>
        </p:txBody>
      </p:sp>
    </p:spTree>
    <p:extLst>
      <p:ext uri="{BB962C8B-B14F-4D97-AF65-F5344CB8AC3E}">
        <p14:creationId xmlns:p14="http://schemas.microsoft.com/office/powerpoint/2010/main" val="263698803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Correct!</a:t>
            </a:r>
          </a:p>
          <a:p>
            <a:pPr algn="ctr"/>
            <a:r>
              <a:rPr lang="en-GB" sz="2800" b="1" dirty="0"/>
              <a:t>You have won £900 000!</a:t>
            </a:r>
            <a:endParaRPr lang="en-GB" sz="8800" b="1" dirty="0"/>
          </a:p>
        </p:txBody>
      </p:sp>
    </p:spTree>
    <p:extLst>
      <p:ext uri="{BB962C8B-B14F-4D97-AF65-F5344CB8AC3E}">
        <p14:creationId xmlns:p14="http://schemas.microsoft.com/office/powerpoint/2010/main" val="132988655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44137" y="454847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444137" y="5464505"/>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44137" y="3638672"/>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p:cNvSpPr/>
          <p:nvPr/>
        </p:nvSpPr>
        <p:spPr>
          <a:xfrm>
            <a:off x="444137" y="2726186"/>
            <a:ext cx="5521236" cy="202825"/>
          </a:xfrm>
          <a:prstGeom prst="rect">
            <a:avLst/>
          </a:prstGeom>
          <a:solidFill>
            <a:srgbClr val="CFB6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5980613" y="765175"/>
            <a:ext cx="2377440" cy="5327650"/>
          </a:xfrm>
          <a:prstGeom prst="rect">
            <a:avLst/>
          </a:prstGeom>
          <a:solidFill>
            <a:srgbClr val="65186A"/>
          </a:solidFill>
          <a:ln w="5715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755650" y="773885"/>
            <a:ext cx="4983298" cy="1472927"/>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t>Question 10</a:t>
            </a:r>
          </a:p>
          <a:p>
            <a:pPr algn="ctr"/>
            <a:r>
              <a:rPr lang="en-GB" sz="4800" b="1" dirty="0"/>
              <a:t>9 × 9</a:t>
            </a:r>
            <a:endParaRPr lang="en-GB" sz="4800" dirty="0"/>
          </a:p>
        </p:txBody>
      </p:sp>
      <p:sp>
        <p:nvSpPr>
          <p:cNvPr id="7" name="Rounded Rectangle 6">
            <a:hlinkClick r:id="rId2" action="ppaction://hlinksldjump"/>
          </p:cNvPr>
          <p:cNvSpPr/>
          <p:nvPr/>
        </p:nvSpPr>
        <p:spPr>
          <a:xfrm>
            <a:off x="755649" y="2498793"/>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A.</a:t>
            </a:r>
          </a:p>
        </p:txBody>
      </p:sp>
      <p:sp>
        <p:nvSpPr>
          <p:cNvPr id="8" name="Rounded Rectangle 7">
            <a:hlinkClick r:id="rId2" action="ppaction://hlinksldjump"/>
          </p:cNvPr>
          <p:cNvSpPr/>
          <p:nvPr/>
        </p:nvSpPr>
        <p:spPr>
          <a:xfrm>
            <a:off x="755649" y="3409937"/>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B.</a:t>
            </a:r>
          </a:p>
        </p:txBody>
      </p:sp>
      <p:sp>
        <p:nvSpPr>
          <p:cNvPr id="9" name="Rounded Rectangle 8">
            <a:hlinkClick r:id="rId3" action="ppaction://hlinksldjump"/>
          </p:cNvPr>
          <p:cNvSpPr/>
          <p:nvPr/>
        </p:nvSpPr>
        <p:spPr>
          <a:xfrm>
            <a:off x="755649" y="4321081"/>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C.</a:t>
            </a:r>
          </a:p>
        </p:txBody>
      </p:sp>
      <p:sp>
        <p:nvSpPr>
          <p:cNvPr id="10" name="Rounded Rectangle 9">
            <a:hlinkClick r:id="rId2" action="ppaction://hlinksldjump"/>
          </p:cNvPr>
          <p:cNvSpPr/>
          <p:nvPr/>
        </p:nvSpPr>
        <p:spPr>
          <a:xfrm>
            <a:off x="755649" y="5232226"/>
            <a:ext cx="4983299" cy="667385"/>
          </a:xfrm>
          <a:prstGeom prst="roundRect">
            <a:avLst>
              <a:gd name="adj" fmla="val 500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t>D.</a:t>
            </a:r>
          </a:p>
        </p:txBody>
      </p:sp>
      <p:sp>
        <p:nvSpPr>
          <p:cNvPr id="11" name="Rounded Rectangle 10"/>
          <p:cNvSpPr/>
          <p:nvPr/>
        </p:nvSpPr>
        <p:spPr>
          <a:xfrm>
            <a:off x="6149433" y="549242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£100 000</a:t>
            </a:r>
          </a:p>
        </p:txBody>
      </p:sp>
      <p:sp>
        <p:nvSpPr>
          <p:cNvPr id="12" name="Rounded Rectangle 11"/>
          <p:cNvSpPr/>
          <p:nvPr/>
        </p:nvSpPr>
        <p:spPr>
          <a:xfrm>
            <a:off x="6149433" y="499011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£200 000</a:t>
            </a:r>
          </a:p>
        </p:txBody>
      </p:sp>
      <p:sp>
        <p:nvSpPr>
          <p:cNvPr id="13" name="Rounded Rectangle 12"/>
          <p:cNvSpPr/>
          <p:nvPr/>
        </p:nvSpPr>
        <p:spPr>
          <a:xfrm>
            <a:off x="6149433" y="448780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£300 000</a:t>
            </a:r>
          </a:p>
        </p:txBody>
      </p:sp>
      <p:sp>
        <p:nvSpPr>
          <p:cNvPr id="14" name="Rounded Rectangle 13"/>
          <p:cNvSpPr/>
          <p:nvPr/>
        </p:nvSpPr>
        <p:spPr>
          <a:xfrm>
            <a:off x="6149433" y="398548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£400 000</a:t>
            </a:r>
          </a:p>
        </p:txBody>
      </p:sp>
      <p:sp>
        <p:nvSpPr>
          <p:cNvPr id="15" name="Rounded Rectangle 14"/>
          <p:cNvSpPr/>
          <p:nvPr/>
        </p:nvSpPr>
        <p:spPr>
          <a:xfrm>
            <a:off x="6149433" y="3483173"/>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£500 000</a:t>
            </a:r>
          </a:p>
        </p:txBody>
      </p:sp>
      <p:sp>
        <p:nvSpPr>
          <p:cNvPr id="16" name="Rounded Rectangle 15"/>
          <p:cNvSpPr/>
          <p:nvPr/>
        </p:nvSpPr>
        <p:spPr>
          <a:xfrm>
            <a:off x="6149433" y="2980859"/>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£600 000</a:t>
            </a:r>
          </a:p>
        </p:txBody>
      </p:sp>
      <p:sp>
        <p:nvSpPr>
          <p:cNvPr id="17" name="Rounded Rectangle 16"/>
          <p:cNvSpPr/>
          <p:nvPr/>
        </p:nvSpPr>
        <p:spPr>
          <a:xfrm>
            <a:off x="6149433" y="2478545"/>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£700 000</a:t>
            </a:r>
          </a:p>
        </p:txBody>
      </p:sp>
      <p:sp>
        <p:nvSpPr>
          <p:cNvPr id="18" name="Rounded Rectangle 17"/>
          <p:cNvSpPr/>
          <p:nvPr/>
        </p:nvSpPr>
        <p:spPr>
          <a:xfrm>
            <a:off x="6149433" y="1976231"/>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£800 000</a:t>
            </a:r>
          </a:p>
        </p:txBody>
      </p:sp>
      <p:sp>
        <p:nvSpPr>
          <p:cNvPr id="19" name="Rounded Rectangle 18"/>
          <p:cNvSpPr/>
          <p:nvPr/>
        </p:nvSpPr>
        <p:spPr>
          <a:xfrm>
            <a:off x="6149433" y="1473917"/>
            <a:ext cx="2039801" cy="443726"/>
          </a:xfrm>
          <a:prstGeom prst="roundRect">
            <a:avLst/>
          </a:prstGeom>
          <a:solidFill>
            <a:srgbClr val="CFB6D8"/>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£900 000</a:t>
            </a:r>
          </a:p>
        </p:txBody>
      </p:sp>
      <p:sp>
        <p:nvSpPr>
          <p:cNvPr id="20" name="Rounded Rectangle 19"/>
          <p:cNvSpPr/>
          <p:nvPr/>
        </p:nvSpPr>
        <p:spPr>
          <a:xfrm>
            <a:off x="6149433" y="971603"/>
            <a:ext cx="2039801" cy="443726"/>
          </a:xfrm>
          <a:prstGeom prst="roundRect">
            <a:avLst/>
          </a:prstGeom>
          <a:solidFill>
            <a:srgbClr val="E5C800"/>
          </a:solidFill>
          <a:ln w="38100">
            <a:solidFill>
              <a:srgbClr val="8C36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£1 000 000</a:t>
            </a:r>
          </a:p>
        </p:txBody>
      </p:sp>
      <p:sp>
        <p:nvSpPr>
          <p:cNvPr id="28" name="Rounded Rectangle 27"/>
          <p:cNvSpPr/>
          <p:nvPr/>
        </p:nvSpPr>
        <p:spPr>
          <a:xfrm>
            <a:off x="444137" y="2498793"/>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86</a:t>
            </a:r>
          </a:p>
        </p:txBody>
      </p:sp>
      <p:sp>
        <p:nvSpPr>
          <p:cNvPr id="31" name="Rounded Rectangle 30"/>
          <p:cNvSpPr/>
          <p:nvPr/>
        </p:nvSpPr>
        <p:spPr>
          <a:xfrm>
            <a:off x="444137" y="3393571"/>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79</a:t>
            </a:r>
          </a:p>
        </p:txBody>
      </p:sp>
      <p:sp>
        <p:nvSpPr>
          <p:cNvPr id="32" name="Rounded Rectangle 31"/>
          <p:cNvSpPr/>
          <p:nvPr/>
        </p:nvSpPr>
        <p:spPr>
          <a:xfrm>
            <a:off x="444137" y="4321386"/>
            <a:ext cx="5521236" cy="673978"/>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81</a:t>
            </a:r>
          </a:p>
        </p:txBody>
      </p:sp>
      <p:sp>
        <p:nvSpPr>
          <p:cNvPr id="33" name="Rounded Rectangle 32"/>
          <p:cNvSpPr/>
          <p:nvPr/>
        </p:nvSpPr>
        <p:spPr>
          <a:xfrm>
            <a:off x="444137" y="5216164"/>
            <a:ext cx="5521236" cy="690344"/>
          </a:xfrm>
          <a:prstGeom prst="roundRect">
            <a:avLst>
              <a:gd name="adj" fmla="val 0"/>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83</a:t>
            </a:r>
          </a:p>
        </p:txBody>
      </p:sp>
    </p:spTree>
    <p:extLst>
      <p:ext uri="{BB962C8B-B14F-4D97-AF65-F5344CB8AC3E}">
        <p14:creationId xmlns:p14="http://schemas.microsoft.com/office/powerpoint/2010/main" val="31324432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b="1" dirty="0"/>
              <a:t>Congratulations!</a:t>
            </a:r>
          </a:p>
          <a:p>
            <a:pPr algn="ctr"/>
            <a:r>
              <a:rPr lang="en-GB" sz="6600" b="1" dirty="0"/>
              <a:t>You won!</a:t>
            </a:r>
          </a:p>
        </p:txBody>
      </p:sp>
    </p:spTree>
    <p:extLst>
      <p:ext uri="{BB962C8B-B14F-4D97-AF65-F5344CB8AC3E}">
        <p14:creationId xmlns:p14="http://schemas.microsoft.com/office/powerpoint/2010/main" val="10739723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755650" y="765175"/>
            <a:ext cx="7632700" cy="5327650"/>
          </a:xfrm>
          <a:prstGeom prst="roundRect">
            <a:avLst>
              <a:gd name="adj" fmla="val 7500"/>
            </a:avLst>
          </a:prstGeom>
          <a:solidFill>
            <a:srgbClr val="65186A"/>
          </a:solidFill>
          <a:ln w="38100">
            <a:solidFill>
              <a:srgbClr val="CFB6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800" b="1" dirty="0"/>
              <a:t>Game Over!</a:t>
            </a:r>
          </a:p>
        </p:txBody>
      </p:sp>
    </p:spTree>
    <p:extLst>
      <p:ext uri="{BB962C8B-B14F-4D97-AF65-F5344CB8AC3E}">
        <p14:creationId xmlns:p14="http://schemas.microsoft.com/office/powerpoint/2010/main" val="2858027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151</TotalTime>
  <Words>1748</Words>
  <Application>Microsoft Office PowerPoint</Application>
  <PresentationFormat>On-screen Show (4:3)</PresentationFormat>
  <Paragraphs>670</Paragraphs>
  <Slides>68</Slides>
  <Notes>0</Notes>
  <HiddenSlides>1</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68</vt:i4>
      </vt:variant>
    </vt:vector>
  </HeadingPairs>
  <TitlesOfParts>
    <vt:vector size="74" baseType="lpstr">
      <vt:lpstr>Twinkl</vt:lpstr>
      <vt:lpstr>Arial</vt:lpstr>
      <vt:lpstr>Roboto</vt:lpstr>
      <vt:lpstr>Calibri</vt:lpstr>
      <vt:lpstr>Slide Layouts</vt:lpstr>
      <vt:lpstr>Disclaimers/Guidance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Insert Title Here</dc:title>
  <dc:creator>Keenan Whitham</dc:creator>
  <cp:lastModifiedBy>Holly Cleveley</cp:lastModifiedBy>
  <cp:revision>18</cp:revision>
  <dcterms:created xsi:type="dcterms:W3CDTF">2022-05-27T07:41:03Z</dcterms:created>
  <dcterms:modified xsi:type="dcterms:W3CDTF">2026-02-11T20:03:10Z</dcterms:modified>
</cp:coreProperties>
</file>